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</p:sldIdLst>
  <p:sldSz cx="18288000" cy="10287000"/>
  <p:notesSz cx="18288000" cy="10287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9068" y="3338307"/>
            <a:ext cx="13509862" cy="1303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6F442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49710" y="6193045"/>
            <a:ext cx="12188578" cy="172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6F44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57046" y="658892"/>
            <a:ext cx="14402435" cy="1320800"/>
          </a:xfrm>
          <a:custGeom>
            <a:avLst/>
            <a:gdLst/>
            <a:ahLst/>
            <a:cxnLst/>
            <a:rect l="l" t="t" r="r" b="b"/>
            <a:pathLst>
              <a:path w="14402435" h="1320800">
                <a:moveTo>
                  <a:pt x="13742771" y="1320173"/>
                </a:moveTo>
                <a:lnTo>
                  <a:pt x="660086" y="1320173"/>
                </a:lnTo>
                <a:lnTo>
                  <a:pt x="612940" y="1318515"/>
                </a:lnTo>
                <a:lnTo>
                  <a:pt x="566689" y="1313617"/>
                </a:lnTo>
                <a:lnTo>
                  <a:pt x="521446" y="1305590"/>
                </a:lnTo>
                <a:lnTo>
                  <a:pt x="477321" y="1294545"/>
                </a:lnTo>
                <a:lnTo>
                  <a:pt x="434427" y="1280596"/>
                </a:lnTo>
                <a:lnTo>
                  <a:pt x="392875" y="1263852"/>
                </a:lnTo>
                <a:lnTo>
                  <a:pt x="352776" y="1244427"/>
                </a:lnTo>
                <a:lnTo>
                  <a:pt x="314243" y="1222432"/>
                </a:lnTo>
                <a:lnTo>
                  <a:pt x="277387" y="1197978"/>
                </a:lnTo>
                <a:lnTo>
                  <a:pt x="242320" y="1171178"/>
                </a:lnTo>
                <a:lnTo>
                  <a:pt x="209153" y="1142143"/>
                </a:lnTo>
                <a:lnTo>
                  <a:pt x="177998" y="1110985"/>
                </a:lnTo>
                <a:lnTo>
                  <a:pt x="148966" y="1077816"/>
                </a:lnTo>
                <a:lnTo>
                  <a:pt x="122169" y="1042747"/>
                </a:lnTo>
                <a:lnTo>
                  <a:pt x="97719" y="1005890"/>
                </a:lnTo>
                <a:lnTo>
                  <a:pt x="75728" y="967357"/>
                </a:lnTo>
                <a:lnTo>
                  <a:pt x="56306" y="927260"/>
                </a:lnTo>
                <a:lnTo>
                  <a:pt x="39567" y="885710"/>
                </a:lnTo>
                <a:lnTo>
                  <a:pt x="25620" y="842820"/>
                </a:lnTo>
                <a:lnTo>
                  <a:pt x="14579" y="798701"/>
                </a:lnTo>
                <a:lnTo>
                  <a:pt x="6553" y="753464"/>
                </a:lnTo>
                <a:lnTo>
                  <a:pt x="1657" y="707222"/>
                </a:lnTo>
                <a:lnTo>
                  <a:pt x="0" y="660087"/>
                </a:lnTo>
                <a:lnTo>
                  <a:pt x="1657" y="612940"/>
                </a:lnTo>
                <a:lnTo>
                  <a:pt x="6553" y="566689"/>
                </a:lnTo>
                <a:lnTo>
                  <a:pt x="14579" y="521446"/>
                </a:lnTo>
                <a:lnTo>
                  <a:pt x="25620" y="477321"/>
                </a:lnTo>
                <a:lnTo>
                  <a:pt x="39567" y="434427"/>
                </a:lnTo>
                <a:lnTo>
                  <a:pt x="56306" y="392875"/>
                </a:lnTo>
                <a:lnTo>
                  <a:pt x="75728" y="352776"/>
                </a:lnTo>
                <a:lnTo>
                  <a:pt x="97719" y="314243"/>
                </a:lnTo>
                <a:lnTo>
                  <a:pt x="122169" y="277387"/>
                </a:lnTo>
                <a:lnTo>
                  <a:pt x="148966" y="242320"/>
                </a:lnTo>
                <a:lnTo>
                  <a:pt x="177998" y="209153"/>
                </a:lnTo>
                <a:lnTo>
                  <a:pt x="209153" y="177998"/>
                </a:lnTo>
                <a:lnTo>
                  <a:pt x="242320" y="148966"/>
                </a:lnTo>
                <a:lnTo>
                  <a:pt x="277387" y="122169"/>
                </a:lnTo>
                <a:lnTo>
                  <a:pt x="314243" y="97719"/>
                </a:lnTo>
                <a:lnTo>
                  <a:pt x="352776" y="75728"/>
                </a:lnTo>
                <a:lnTo>
                  <a:pt x="392875" y="56307"/>
                </a:lnTo>
                <a:lnTo>
                  <a:pt x="434427" y="39567"/>
                </a:lnTo>
                <a:lnTo>
                  <a:pt x="477321" y="25620"/>
                </a:lnTo>
                <a:lnTo>
                  <a:pt x="521446" y="14579"/>
                </a:lnTo>
                <a:lnTo>
                  <a:pt x="566689" y="6554"/>
                </a:lnTo>
                <a:lnTo>
                  <a:pt x="612940" y="1657"/>
                </a:lnTo>
                <a:lnTo>
                  <a:pt x="660086" y="0"/>
                </a:lnTo>
                <a:lnTo>
                  <a:pt x="13742771" y="0"/>
                </a:lnTo>
                <a:lnTo>
                  <a:pt x="13789907" y="1657"/>
                </a:lnTo>
                <a:lnTo>
                  <a:pt x="13836150" y="6554"/>
                </a:lnTo>
                <a:lnTo>
                  <a:pt x="13881386" y="14579"/>
                </a:lnTo>
                <a:lnTo>
                  <a:pt x="13925506" y="25620"/>
                </a:lnTo>
                <a:lnTo>
                  <a:pt x="13968396" y="39567"/>
                </a:lnTo>
                <a:lnTo>
                  <a:pt x="14009946" y="56307"/>
                </a:lnTo>
                <a:lnTo>
                  <a:pt x="14050043" y="75728"/>
                </a:lnTo>
                <a:lnTo>
                  <a:pt x="14088576" y="97719"/>
                </a:lnTo>
                <a:lnTo>
                  <a:pt x="14125433" y="122169"/>
                </a:lnTo>
                <a:lnTo>
                  <a:pt x="14160502" y="148966"/>
                </a:lnTo>
                <a:lnTo>
                  <a:pt x="14193672" y="177998"/>
                </a:lnTo>
                <a:lnTo>
                  <a:pt x="14224830" y="209153"/>
                </a:lnTo>
                <a:lnTo>
                  <a:pt x="14253865" y="242320"/>
                </a:lnTo>
                <a:lnTo>
                  <a:pt x="14280665" y="277387"/>
                </a:lnTo>
                <a:lnTo>
                  <a:pt x="14305119" y="314243"/>
                </a:lnTo>
                <a:lnTo>
                  <a:pt x="14327114" y="352776"/>
                </a:lnTo>
                <a:lnTo>
                  <a:pt x="14346539" y="392875"/>
                </a:lnTo>
                <a:lnTo>
                  <a:pt x="14363283" y="434427"/>
                </a:lnTo>
                <a:lnTo>
                  <a:pt x="14377232" y="477321"/>
                </a:lnTo>
                <a:lnTo>
                  <a:pt x="14388277" y="521446"/>
                </a:lnTo>
                <a:lnTo>
                  <a:pt x="14396304" y="566689"/>
                </a:lnTo>
                <a:lnTo>
                  <a:pt x="14401202" y="612940"/>
                </a:lnTo>
                <a:lnTo>
                  <a:pt x="14401889" y="632473"/>
                </a:lnTo>
                <a:lnTo>
                  <a:pt x="14401889" y="687701"/>
                </a:lnTo>
                <a:lnTo>
                  <a:pt x="14396306" y="753464"/>
                </a:lnTo>
                <a:lnTo>
                  <a:pt x="14388281" y="798701"/>
                </a:lnTo>
                <a:lnTo>
                  <a:pt x="14377239" y="842820"/>
                </a:lnTo>
                <a:lnTo>
                  <a:pt x="14363292" y="885710"/>
                </a:lnTo>
                <a:lnTo>
                  <a:pt x="14346553" y="927260"/>
                </a:lnTo>
                <a:lnTo>
                  <a:pt x="14327131" y="967357"/>
                </a:lnTo>
                <a:lnTo>
                  <a:pt x="14305140" y="1005890"/>
                </a:lnTo>
                <a:lnTo>
                  <a:pt x="14280690" y="1042747"/>
                </a:lnTo>
                <a:lnTo>
                  <a:pt x="14253893" y="1077816"/>
                </a:lnTo>
                <a:lnTo>
                  <a:pt x="14224861" y="1110985"/>
                </a:lnTo>
                <a:lnTo>
                  <a:pt x="14193706" y="1142143"/>
                </a:lnTo>
                <a:lnTo>
                  <a:pt x="14160539" y="1171178"/>
                </a:lnTo>
                <a:lnTo>
                  <a:pt x="14125471" y="1197978"/>
                </a:lnTo>
                <a:lnTo>
                  <a:pt x="14088615" y="1222432"/>
                </a:lnTo>
                <a:lnTo>
                  <a:pt x="14050082" y="1244427"/>
                </a:lnTo>
                <a:lnTo>
                  <a:pt x="14009984" y="1263852"/>
                </a:lnTo>
                <a:lnTo>
                  <a:pt x="13968431" y="1280596"/>
                </a:lnTo>
                <a:lnTo>
                  <a:pt x="13925537" y="1294545"/>
                </a:lnTo>
                <a:lnTo>
                  <a:pt x="13881412" y="1305590"/>
                </a:lnTo>
                <a:lnTo>
                  <a:pt x="13836169" y="1313617"/>
                </a:lnTo>
                <a:lnTo>
                  <a:pt x="13789918" y="1318515"/>
                </a:lnTo>
                <a:lnTo>
                  <a:pt x="13742771" y="1320173"/>
                </a:lnTo>
                <a:close/>
              </a:path>
            </a:pathLst>
          </a:custGeom>
          <a:solidFill>
            <a:srgbClr val="FFF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98482" y="1017444"/>
            <a:ext cx="494665" cy="497840"/>
          </a:xfrm>
          <a:custGeom>
            <a:avLst/>
            <a:gdLst/>
            <a:ahLst/>
            <a:cxnLst/>
            <a:rect l="l" t="t" r="r" b="b"/>
            <a:pathLst>
              <a:path w="494664" h="497840">
                <a:moveTo>
                  <a:pt x="263448" y="497839"/>
                </a:moveTo>
                <a:lnTo>
                  <a:pt x="231094" y="497839"/>
                </a:lnTo>
                <a:lnTo>
                  <a:pt x="214975" y="496569"/>
                </a:lnTo>
                <a:lnTo>
                  <a:pt x="206974" y="495299"/>
                </a:lnTo>
                <a:lnTo>
                  <a:pt x="191088" y="491489"/>
                </a:lnTo>
                <a:lnTo>
                  <a:pt x="183242" y="490219"/>
                </a:lnTo>
                <a:lnTo>
                  <a:pt x="145162" y="476249"/>
                </a:lnTo>
                <a:lnTo>
                  <a:pt x="103161" y="452119"/>
                </a:lnTo>
                <a:lnTo>
                  <a:pt x="78150" y="430529"/>
                </a:lnTo>
                <a:lnTo>
                  <a:pt x="66697" y="419099"/>
                </a:lnTo>
                <a:lnTo>
                  <a:pt x="37173" y="380999"/>
                </a:lnTo>
                <a:lnTo>
                  <a:pt x="15723" y="336549"/>
                </a:lnTo>
                <a:lnTo>
                  <a:pt x="3171" y="289559"/>
                </a:lnTo>
                <a:lnTo>
                  <a:pt x="0" y="240029"/>
                </a:lnTo>
                <a:lnTo>
                  <a:pt x="396" y="232409"/>
                </a:lnTo>
                <a:lnTo>
                  <a:pt x="6331" y="191769"/>
                </a:lnTo>
                <a:lnTo>
                  <a:pt x="21921" y="146049"/>
                </a:lnTo>
                <a:lnTo>
                  <a:pt x="46171" y="102869"/>
                </a:lnTo>
                <a:lnTo>
                  <a:pt x="66697" y="78739"/>
                </a:lnTo>
                <a:lnTo>
                  <a:pt x="78150" y="66039"/>
                </a:lnTo>
                <a:lnTo>
                  <a:pt x="116628" y="36829"/>
                </a:lnTo>
                <a:lnTo>
                  <a:pt x="160126" y="15239"/>
                </a:lnTo>
                <a:lnTo>
                  <a:pt x="191088" y="6349"/>
                </a:lnTo>
                <a:lnTo>
                  <a:pt x="206974" y="2539"/>
                </a:lnTo>
                <a:lnTo>
                  <a:pt x="214975" y="1269"/>
                </a:lnTo>
                <a:lnTo>
                  <a:pt x="231094" y="0"/>
                </a:lnTo>
                <a:lnTo>
                  <a:pt x="263448" y="0"/>
                </a:lnTo>
                <a:lnTo>
                  <a:pt x="279567" y="1269"/>
                </a:lnTo>
                <a:lnTo>
                  <a:pt x="287568" y="2539"/>
                </a:lnTo>
                <a:lnTo>
                  <a:pt x="303454" y="6349"/>
                </a:lnTo>
                <a:lnTo>
                  <a:pt x="311300" y="7619"/>
                </a:lnTo>
                <a:lnTo>
                  <a:pt x="349380" y="21589"/>
                </a:lnTo>
                <a:lnTo>
                  <a:pt x="391381" y="45719"/>
                </a:lnTo>
                <a:lnTo>
                  <a:pt x="420973" y="71119"/>
                </a:lnTo>
                <a:lnTo>
                  <a:pt x="229959" y="71119"/>
                </a:lnTo>
                <a:lnTo>
                  <a:pt x="212814" y="73659"/>
                </a:lnTo>
                <a:lnTo>
                  <a:pt x="179680" y="83819"/>
                </a:lnTo>
                <a:lnTo>
                  <a:pt x="171745" y="87629"/>
                </a:lnTo>
                <a:lnTo>
                  <a:pt x="164011" y="91439"/>
                </a:lnTo>
                <a:lnTo>
                  <a:pt x="156477" y="96519"/>
                </a:lnTo>
                <a:lnTo>
                  <a:pt x="149145" y="100329"/>
                </a:lnTo>
                <a:lnTo>
                  <a:pt x="116394" y="129539"/>
                </a:lnTo>
                <a:lnTo>
                  <a:pt x="91502" y="165099"/>
                </a:lnTo>
                <a:lnTo>
                  <a:pt x="80968" y="189229"/>
                </a:lnTo>
                <a:lnTo>
                  <a:pt x="78252" y="196849"/>
                </a:lnTo>
                <a:lnTo>
                  <a:pt x="70861" y="240029"/>
                </a:lnTo>
                <a:lnTo>
                  <a:pt x="70649" y="248919"/>
                </a:lnTo>
                <a:lnTo>
                  <a:pt x="70861" y="257809"/>
                </a:lnTo>
                <a:lnTo>
                  <a:pt x="78252" y="300989"/>
                </a:lnTo>
                <a:lnTo>
                  <a:pt x="80968" y="308609"/>
                </a:lnTo>
                <a:lnTo>
                  <a:pt x="84093" y="317499"/>
                </a:lnTo>
                <a:lnTo>
                  <a:pt x="105412" y="354329"/>
                </a:lnTo>
                <a:lnTo>
                  <a:pt x="110738" y="361949"/>
                </a:lnTo>
                <a:lnTo>
                  <a:pt x="116394" y="368299"/>
                </a:lnTo>
                <a:lnTo>
                  <a:pt x="122380" y="374649"/>
                </a:lnTo>
                <a:lnTo>
                  <a:pt x="128666" y="380999"/>
                </a:lnTo>
                <a:lnTo>
                  <a:pt x="135222" y="386079"/>
                </a:lnTo>
                <a:lnTo>
                  <a:pt x="142048" y="392429"/>
                </a:lnTo>
                <a:lnTo>
                  <a:pt x="149145" y="397509"/>
                </a:lnTo>
                <a:lnTo>
                  <a:pt x="156477" y="401319"/>
                </a:lnTo>
                <a:lnTo>
                  <a:pt x="164011" y="406399"/>
                </a:lnTo>
                <a:lnTo>
                  <a:pt x="171745" y="410209"/>
                </a:lnTo>
                <a:lnTo>
                  <a:pt x="179680" y="412749"/>
                </a:lnTo>
                <a:lnTo>
                  <a:pt x="187778" y="416559"/>
                </a:lnTo>
                <a:lnTo>
                  <a:pt x="204345" y="421639"/>
                </a:lnTo>
                <a:lnTo>
                  <a:pt x="212814" y="422909"/>
                </a:lnTo>
                <a:lnTo>
                  <a:pt x="221365" y="425449"/>
                </a:lnTo>
                <a:lnTo>
                  <a:pt x="229959" y="425449"/>
                </a:lnTo>
                <a:lnTo>
                  <a:pt x="238594" y="426719"/>
                </a:lnTo>
                <a:lnTo>
                  <a:pt x="420210" y="426719"/>
                </a:lnTo>
                <a:lnTo>
                  <a:pt x="416392" y="430529"/>
                </a:lnTo>
                <a:lnTo>
                  <a:pt x="410399" y="436879"/>
                </a:lnTo>
                <a:lnTo>
                  <a:pt x="397878" y="447039"/>
                </a:lnTo>
                <a:lnTo>
                  <a:pt x="356692" y="472439"/>
                </a:lnTo>
                <a:lnTo>
                  <a:pt x="311300" y="490219"/>
                </a:lnTo>
                <a:lnTo>
                  <a:pt x="303454" y="491489"/>
                </a:lnTo>
                <a:lnTo>
                  <a:pt x="287568" y="495299"/>
                </a:lnTo>
                <a:lnTo>
                  <a:pt x="279567" y="496569"/>
                </a:lnTo>
                <a:lnTo>
                  <a:pt x="263448" y="497839"/>
                </a:lnTo>
                <a:close/>
              </a:path>
              <a:path w="494664" h="497840">
                <a:moveTo>
                  <a:pt x="420210" y="426719"/>
                </a:moveTo>
                <a:lnTo>
                  <a:pt x="255948" y="426719"/>
                </a:lnTo>
                <a:lnTo>
                  <a:pt x="264583" y="425449"/>
                </a:lnTo>
                <a:lnTo>
                  <a:pt x="273177" y="425449"/>
                </a:lnTo>
                <a:lnTo>
                  <a:pt x="281728" y="422909"/>
                </a:lnTo>
                <a:lnTo>
                  <a:pt x="290197" y="421639"/>
                </a:lnTo>
                <a:lnTo>
                  <a:pt x="306764" y="416559"/>
                </a:lnTo>
                <a:lnTo>
                  <a:pt x="314861" y="412749"/>
                </a:lnTo>
                <a:lnTo>
                  <a:pt x="322797" y="410209"/>
                </a:lnTo>
                <a:lnTo>
                  <a:pt x="330531" y="406399"/>
                </a:lnTo>
                <a:lnTo>
                  <a:pt x="338065" y="401319"/>
                </a:lnTo>
                <a:lnTo>
                  <a:pt x="345397" y="397509"/>
                </a:lnTo>
                <a:lnTo>
                  <a:pt x="352494" y="392429"/>
                </a:lnTo>
                <a:lnTo>
                  <a:pt x="359320" y="386079"/>
                </a:lnTo>
                <a:lnTo>
                  <a:pt x="365876" y="380999"/>
                </a:lnTo>
                <a:lnTo>
                  <a:pt x="372162" y="374649"/>
                </a:lnTo>
                <a:lnTo>
                  <a:pt x="378148" y="368299"/>
                </a:lnTo>
                <a:lnTo>
                  <a:pt x="383804" y="361949"/>
                </a:lnTo>
                <a:lnTo>
                  <a:pt x="389130" y="354329"/>
                </a:lnTo>
                <a:lnTo>
                  <a:pt x="394127" y="347979"/>
                </a:lnTo>
                <a:lnTo>
                  <a:pt x="413573" y="308609"/>
                </a:lnTo>
                <a:lnTo>
                  <a:pt x="416290" y="300989"/>
                </a:lnTo>
                <a:lnTo>
                  <a:pt x="423681" y="257809"/>
                </a:lnTo>
                <a:lnTo>
                  <a:pt x="423894" y="248919"/>
                </a:lnTo>
                <a:lnTo>
                  <a:pt x="423681" y="240029"/>
                </a:lnTo>
                <a:lnTo>
                  <a:pt x="416290" y="196849"/>
                </a:lnTo>
                <a:lnTo>
                  <a:pt x="413574" y="189229"/>
                </a:lnTo>
                <a:lnTo>
                  <a:pt x="410449" y="180339"/>
                </a:lnTo>
                <a:lnTo>
                  <a:pt x="389130" y="142239"/>
                </a:lnTo>
                <a:lnTo>
                  <a:pt x="359320" y="110489"/>
                </a:lnTo>
                <a:lnTo>
                  <a:pt x="338065" y="96519"/>
                </a:lnTo>
                <a:lnTo>
                  <a:pt x="330531" y="91439"/>
                </a:lnTo>
                <a:lnTo>
                  <a:pt x="322797" y="87629"/>
                </a:lnTo>
                <a:lnTo>
                  <a:pt x="314862" y="83819"/>
                </a:lnTo>
                <a:lnTo>
                  <a:pt x="281728" y="73659"/>
                </a:lnTo>
                <a:lnTo>
                  <a:pt x="264583" y="71119"/>
                </a:lnTo>
                <a:lnTo>
                  <a:pt x="420973" y="71119"/>
                </a:lnTo>
                <a:lnTo>
                  <a:pt x="427845" y="78739"/>
                </a:lnTo>
                <a:lnTo>
                  <a:pt x="433277" y="83819"/>
                </a:lnTo>
                <a:lnTo>
                  <a:pt x="443552" y="96519"/>
                </a:lnTo>
                <a:lnTo>
                  <a:pt x="469163" y="138429"/>
                </a:lnTo>
                <a:lnTo>
                  <a:pt x="486246" y="184149"/>
                </a:lnTo>
                <a:lnTo>
                  <a:pt x="494146" y="232409"/>
                </a:lnTo>
                <a:lnTo>
                  <a:pt x="494543" y="240029"/>
                </a:lnTo>
                <a:lnTo>
                  <a:pt x="494486" y="257809"/>
                </a:lnTo>
                <a:lnTo>
                  <a:pt x="488211" y="304799"/>
                </a:lnTo>
                <a:lnTo>
                  <a:pt x="472621" y="351789"/>
                </a:lnTo>
                <a:lnTo>
                  <a:pt x="448370" y="393699"/>
                </a:lnTo>
                <a:lnTo>
                  <a:pt x="427845" y="419099"/>
                </a:lnTo>
                <a:lnTo>
                  <a:pt x="420210" y="426719"/>
                </a:lnTo>
                <a:close/>
              </a:path>
            </a:pathLst>
          </a:custGeom>
          <a:solidFill>
            <a:srgbClr val="6F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5942" y="1407581"/>
            <a:ext cx="202629" cy="2155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6F442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6F44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6F442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6F442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0390" y="793543"/>
            <a:ext cx="7027218" cy="95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6F442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5779" y="2749763"/>
            <a:ext cx="15116441" cy="562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6F44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522" y="930151"/>
            <a:ext cx="15323154" cy="86329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22119" y="4430426"/>
            <a:ext cx="10260881" cy="5019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6925" marR="5080" indent="-784860" algn="ctr">
              <a:lnSpc>
                <a:spcPct val="110400"/>
              </a:lnSpc>
              <a:spcBef>
                <a:spcPts val="95"/>
              </a:spcBef>
            </a:pPr>
            <a:r>
              <a:rPr sz="4800" b="1" spc="-125" dirty="0" err="1" smtClean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lang="en-US" sz="4800" b="1" spc="-245" dirty="0" err="1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4800" b="1" spc="-225" dirty="0" err="1" smtClean="0">
                <a:solidFill>
                  <a:srgbClr val="C00000"/>
                </a:solidFill>
                <a:latin typeface="Verdana"/>
                <a:cs typeface="Verdana"/>
              </a:rPr>
              <a:t>ă</a:t>
            </a:r>
            <a:r>
              <a:rPr sz="4800" b="1" spc="-305" dirty="0" err="1" smtClean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4800" b="1" spc="-225" dirty="0" err="1" smtClean="0">
                <a:solidFill>
                  <a:srgbClr val="C00000"/>
                </a:solidFill>
                <a:latin typeface="Verdana"/>
                <a:cs typeface="Verdana"/>
              </a:rPr>
              <a:t>ă</a:t>
            </a:r>
            <a:r>
              <a:rPr sz="4800" b="1" spc="65" dirty="0" err="1" smtClean="0">
                <a:solidFill>
                  <a:srgbClr val="C00000"/>
                </a:solidFill>
                <a:latin typeface="Verdana"/>
                <a:cs typeface="Verdana"/>
              </a:rPr>
              <a:t>t</a:t>
            </a:r>
            <a:r>
              <a:rPr sz="4800" b="1" spc="-325" dirty="0" err="1" smtClean="0">
                <a:solidFill>
                  <a:srgbClr val="C00000"/>
                </a:solidFill>
                <a:latin typeface="Verdana"/>
                <a:cs typeface="Verdana"/>
              </a:rPr>
              <a:t>u</a:t>
            </a:r>
            <a:r>
              <a:rPr sz="4800" b="1" spc="-245" dirty="0" err="1" smtClean="0">
                <a:solidFill>
                  <a:srgbClr val="C00000"/>
                </a:solidFill>
                <a:latin typeface="Verdana"/>
                <a:cs typeface="Verdana"/>
              </a:rPr>
              <a:t>ri</a:t>
            </a:r>
            <a:r>
              <a:rPr sz="4800" b="1" spc="-685" dirty="0" smtClean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4800" b="1" spc="-290" dirty="0">
                <a:solidFill>
                  <a:srgbClr val="C00000"/>
                </a:solidFill>
                <a:latin typeface="Verdana"/>
                <a:cs typeface="Verdana"/>
              </a:rPr>
              <a:t>m</a:t>
            </a:r>
            <a:r>
              <a:rPr sz="4800" b="1" spc="-130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4800" b="1" spc="-245" dirty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4800" b="1" spc="-22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4800" b="1" spc="-245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4800" b="1" spc="-70" dirty="0">
                <a:solidFill>
                  <a:srgbClr val="C00000"/>
                </a:solidFill>
                <a:latin typeface="Verdana"/>
                <a:cs typeface="Verdana"/>
              </a:rPr>
              <a:t>e  </a:t>
            </a:r>
            <a:r>
              <a:rPr sz="4800" b="1" spc="-22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4800" b="1" spc="-245" dirty="0">
                <a:solidFill>
                  <a:srgbClr val="C00000"/>
                </a:solidFill>
                <a:latin typeface="Verdana"/>
                <a:cs typeface="Verdana"/>
              </a:rPr>
              <a:t>l</a:t>
            </a:r>
            <a:r>
              <a:rPr sz="4800" b="1" spc="-100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4800" b="1" spc="-68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4800" b="1" spc="5" dirty="0" err="1" smtClean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r>
              <a:rPr sz="4800" b="1" spc="-105" dirty="0" err="1" smtClean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4800" b="1" spc="-245" dirty="0" err="1" smtClean="0">
                <a:solidFill>
                  <a:srgbClr val="C00000"/>
                </a:solidFill>
                <a:latin typeface="Verdana"/>
                <a:cs typeface="Verdana"/>
              </a:rPr>
              <a:t>r</a:t>
            </a:r>
            <a:r>
              <a:rPr sz="4800" b="1" spc="-305" dirty="0" err="1" smtClean="0">
                <a:solidFill>
                  <a:srgbClr val="C00000"/>
                </a:solidFill>
                <a:latin typeface="Verdana"/>
                <a:cs typeface="Verdana"/>
              </a:rPr>
              <a:t>s</a:t>
            </a:r>
            <a:r>
              <a:rPr sz="4800" b="1" spc="-130" dirty="0" err="1" smtClean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4800" b="1" spc="-225" dirty="0" err="1" smtClean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4800" b="1" spc="-305" dirty="0" err="1" smtClean="0">
                <a:solidFill>
                  <a:srgbClr val="C00000"/>
                </a:solidFill>
                <a:latin typeface="Verdana"/>
                <a:cs typeface="Verdana"/>
              </a:rPr>
              <a:t>n</a:t>
            </a:r>
            <a:r>
              <a:rPr sz="4800" b="1" spc="-105" dirty="0" err="1" smtClean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4800" b="1" spc="-245" dirty="0" err="1" smtClean="0">
                <a:solidFill>
                  <a:srgbClr val="C00000"/>
                </a:solidFill>
                <a:latin typeface="Verdana"/>
                <a:cs typeface="Verdana"/>
              </a:rPr>
              <a:t>i</a:t>
            </a:r>
            <a:endParaRPr lang="en-US" sz="4800" b="1" spc="-245" dirty="0" smtClean="0">
              <a:solidFill>
                <a:srgbClr val="C00000"/>
              </a:solidFill>
              <a:latin typeface="Verdana"/>
              <a:cs typeface="Verdana"/>
            </a:endParaRPr>
          </a:p>
          <a:p>
            <a:pPr marL="796925" marR="5080" indent="-784860" algn="ctr">
              <a:lnSpc>
                <a:spcPct val="110400"/>
              </a:lnSpc>
              <a:spcBef>
                <a:spcPts val="95"/>
              </a:spcBef>
            </a:pPr>
            <a:endParaRPr lang="ro-RO" sz="3600" b="1" spc="-245" dirty="0" smtClean="0">
              <a:solidFill>
                <a:srgbClr val="C00000"/>
              </a:solidFill>
              <a:latin typeface="Verdana"/>
              <a:cs typeface="Verdana"/>
            </a:endParaRPr>
          </a:p>
          <a:p>
            <a:pPr marL="796925" marR="5080" indent="-784860" algn="ctr">
              <a:lnSpc>
                <a:spcPct val="110400"/>
              </a:lnSpc>
              <a:spcBef>
                <a:spcPts val="95"/>
              </a:spcBef>
            </a:pPr>
            <a:endParaRPr lang="ro-RO" sz="3600" b="1" spc="-245" dirty="0" smtClean="0">
              <a:solidFill>
                <a:srgbClr val="C00000"/>
              </a:solidFill>
              <a:latin typeface="Verdana"/>
              <a:cs typeface="Verdana"/>
            </a:endParaRPr>
          </a:p>
          <a:p>
            <a:pPr marL="796925" marR="5080" indent="-784860">
              <a:lnSpc>
                <a:spcPct val="110400"/>
              </a:lnSpc>
              <a:spcBef>
                <a:spcPts val="95"/>
              </a:spcBef>
            </a:pPr>
            <a:r>
              <a:rPr lang="en-US" sz="3600" b="1" spc="-245" dirty="0" err="1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t>Disciplina</a:t>
            </a:r>
            <a:r>
              <a:rPr lang="ro-RO" sz="3600" b="1" spc="-245" dirty="0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t>:     Terapii specifice şi activităţi de     recuperare  şi  compensare </a:t>
            </a:r>
          </a:p>
          <a:p>
            <a:pPr marL="796925" marR="5080" indent="-784860">
              <a:lnSpc>
                <a:spcPct val="110400"/>
              </a:lnSpc>
              <a:spcBef>
                <a:spcPts val="95"/>
              </a:spcBef>
            </a:pPr>
            <a:r>
              <a:rPr lang="ro-RO" sz="3600" b="1" spc="-245" dirty="0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t>Clasa :  a IX </a:t>
            </a:r>
            <a:r>
              <a:rPr lang="ro-RO" sz="3600" b="1" spc="-245" dirty="0" err="1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t>-a</a:t>
            </a:r>
            <a:endParaRPr lang="en-US" sz="3600" b="1" spc="-245" dirty="0">
              <a:solidFill>
                <a:schemeClr val="accent5">
                  <a:lumMod val="50000"/>
                </a:schemeClr>
              </a:solidFill>
              <a:latin typeface="Verdana"/>
              <a:cs typeface="Verdana"/>
            </a:endParaRPr>
          </a:p>
          <a:p>
            <a:pPr marL="796925" marR="5080" indent="-784860" algn="ctr">
              <a:lnSpc>
                <a:spcPct val="110400"/>
              </a:lnSpc>
              <a:spcBef>
                <a:spcPts val="95"/>
              </a:spcBef>
            </a:pPr>
            <a:endParaRPr sz="6400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80604" y="3548879"/>
            <a:ext cx="3302000" cy="5253355"/>
            <a:chOff x="2580604" y="3548879"/>
            <a:chExt cx="3302000" cy="5253355"/>
          </a:xfrm>
        </p:grpSpPr>
        <p:sp>
          <p:nvSpPr>
            <p:cNvPr id="6" name="object 6"/>
            <p:cNvSpPr/>
            <p:nvPr/>
          </p:nvSpPr>
          <p:spPr>
            <a:xfrm>
              <a:off x="2701202" y="8535462"/>
              <a:ext cx="2063750" cy="266700"/>
            </a:xfrm>
            <a:custGeom>
              <a:avLst/>
              <a:gdLst/>
              <a:ahLst/>
              <a:cxnLst/>
              <a:rect l="l" t="t" r="r" b="b"/>
              <a:pathLst>
                <a:path w="2063750" h="266700">
                  <a:moveTo>
                    <a:pt x="1202466" y="266255"/>
                  </a:moveTo>
                  <a:lnTo>
                    <a:pt x="1183635" y="17383"/>
                  </a:lnTo>
                  <a:lnTo>
                    <a:pt x="1257277" y="2255"/>
                  </a:lnTo>
                  <a:lnTo>
                    <a:pt x="1650217" y="0"/>
                  </a:lnTo>
                  <a:lnTo>
                    <a:pt x="1897711" y="83330"/>
                  </a:lnTo>
                  <a:lnTo>
                    <a:pt x="2026556" y="183640"/>
                  </a:lnTo>
                  <a:lnTo>
                    <a:pt x="2063550" y="232323"/>
                  </a:lnTo>
                  <a:lnTo>
                    <a:pt x="1341804" y="259357"/>
                  </a:lnTo>
                  <a:lnTo>
                    <a:pt x="1202466" y="266255"/>
                  </a:lnTo>
                  <a:close/>
                </a:path>
                <a:path w="2063750" h="266700">
                  <a:moveTo>
                    <a:pt x="861189" y="266255"/>
                  </a:moveTo>
                  <a:lnTo>
                    <a:pt x="721834" y="259357"/>
                  </a:lnTo>
                  <a:lnTo>
                    <a:pt x="0" y="232323"/>
                  </a:lnTo>
                  <a:lnTo>
                    <a:pt x="37008" y="183640"/>
                  </a:lnTo>
                  <a:lnTo>
                    <a:pt x="165878" y="83330"/>
                  </a:lnTo>
                  <a:lnTo>
                    <a:pt x="413377" y="0"/>
                  </a:lnTo>
                  <a:lnTo>
                    <a:pt x="806273" y="2255"/>
                  </a:lnTo>
                  <a:lnTo>
                    <a:pt x="879915" y="17383"/>
                  </a:lnTo>
                  <a:lnTo>
                    <a:pt x="861189" y="266255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0604" y="3548879"/>
              <a:ext cx="3301719" cy="51507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8287999" cy="103251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2422" y="1274866"/>
            <a:ext cx="15323154" cy="78134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27356" y="1837688"/>
            <a:ext cx="829324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50" dirty="0">
                <a:solidFill>
                  <a:srgbClr val="0070C0"/>
                </a:solidFill>
                <a:latin typeface="Tahoma"/>
                <a:cs typeface="Tahoma"/>
              </a:rPr>
              <a:t>Ce</a:t>
            </a:r>
            <a:r>
              <a:rPr sz="4000" b="1" spc="-2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4000" b="1" spc="45" dirty="0">
                <a:solidFill>
                  <a:srgbClr val="0070C0"/>
                </a:solidFill>
                <a:latin typeface="Tahoma"/>
                <a:cs typeface="Tahoma"/>
              </a:rPr>
              <a:t>sunt</a:t>
            </a:r>
            <a:r>
              <a:rPr sz="4000" b="1" spc="-235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4000" b="1" spc="15" dirty="0">
                <a:solidFill>
                  <a:srgbClr val="0070C0"/>
                </a:solidFill>
                <a:latin typeface="Tahoma"/>
                <a:cs typeface="Tahoma"/>
              </a:rPr>
              <a:t>trăsăturile</a:t>
            </a:r>
            <a:r>
              <a:rPr sz="4000" b="1" spc="-240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4000" b="1" spc="-10" dirty="0">
                <a:solidFill>
                  <a:srgbClr val="0070C0"/>
                </a:solidFill>
                <a:latin typeface="Tahoma"/>
                <a:cs typeface="Tahoma"/>
              </a:rPr>
              <a:t>morale?</a:t>
            </a:r>
            <a:endParaRPr sz="4000" b="1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7356" y="3806939"/>
            <a:ext cx="10528935" cy="33591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800" b="1" spc="-100" dirty="0">
                <a:solidFill>
                  <a:srgbClr val="6F442F"/>
                </a:solidFill>
                <a:latin typeface="Trebuchet MS"/>
                <a:cs typeface="Trebuchet MS"/>
              </a:rPr>
              <a:t>calități</a:t>
            </a:r>
            <a:r>
              <a:rPr sz="3800" b="1" spc="-175" dirty="0">
                <a:solidFill>
                  <a:srgbClr val="6F442F"/>
                </a:solidFill>
                <a:latin typeface="Trebuchet MS"/>
                <a:cs typeface="Trebuchet MS"/>
              </a:rPr>
              <a:t> </a:t>
            </a:r>
            <a:r>
              <a:rPr sz="3800" spc="65" dirty="0">
                <a:solidFill>
                  <a:srgbClr val="6F442F"/>
                </a:solidFill>
                <a:latin typeface="Tahoma"/>
                <a:cs typeface="Tahoma"/>
              </a:rPr>
              <a:t>și</a:t>
            </a:r>
            <a:r>
              <a:rPr sz="3800" spc="-21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b="1" spc="-100" dirty="0">
                <a:solidFill>
                  <a:srgbClr val="6F442F"/>
                </a:solidFill>
                <a:latin typeface="Trebuchet MS"/>
                <a:cs typeface="Trebuchet MS"/>
              </a:rPr>
              <a:t>defecte</a:t>
            </a:r>
            <a:r>
              <a:rPr sz="3800" b="1" spc="-175" dirty="0">
                <a:solidFill>
                  <a:srgbClr val="6F442F"/>
                </a:solidFill>
                <a:latin typeface="Trebuchet MS"/>
                <a:cs typeface="Trebuchet MS"/>
              </a:rPr>
              <a:t> </a:t>
            </a:r>
            <a:r>
              <a:rPr sz="3800" spc="5" dirty="0">
                <a:solidFill>
                  <a:srgbClr val="6F442F"/>
                </a:solidFill>
                <a:latin typeface="Tahoma"/>
                <a:cs typeface="Tahoma"/>
              </a:rPr>
              <a:t>ale</a:t>
            </a:r>
            <a:r>
              <a:rPr sz="3800" spc="-21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10" dirty="0">
                <a:solidFill>
                  <a:srgbClr val="6F442F"/>
                </a:solidFill>
                <a:latin typeface="Tahoma"/>
                <a:cs typeface="Tahoma"/>
              </a:rPr>
              <a:t>unei</a:t>
            </a:r>
            <a:r>
              <a:rPr sz="3800" spc="-21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35" dirty="0">
                <a:solidFill>
                  <a:srgbClr val="6F442F"/>
                </a:solidFill>
                <a:latin typeface="Tahoma"/>
                <a:cs typeface="Tahoma"/>
              </a:rPr>
              <a:t>persoane</a:t>
            </a:r>
            <a:endParaRPr sz="3800" dirty="0">
              <a:latin typeface="Tahoma"/>
              <a:cs typeface="Tahoma"/>
            </a:endParaRPr>
          </a:p>
          <a:p>
            <a:pPr marL="12700" marR="5080">
              <a:lnSpc>
                <a:spcPct val="115100"/>
              </a:lnSpc>
            </a:pPr>
            <a:r>
              <a:rPr sz="3800" spc="30" dirty="0">
                <a:solidFill>
                  <a:srgbClr val="6F442F"/>
                </a:solidFill>
                <a:latin typeface="Tahoma"/>
                <a:cs typeface="Tahoma"/>
              </a:rPr>
              <a:t>acestea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15" dirty="0">
                <a:solidFill>
                  <a:srgbClr val="6F442F"/>
                </a:solidFill>
                <a:latin typeface="Tahoma"/>
                <a:cs typeface="Tahoma"/>
              </a:rPr>
              <a:t>reies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50" dirty="0">
                <a:solidFill>
                  <a:srgbClr val="6F442F"/>
                </a:solidFill>
                <a:latin typeface="Tahoma"/>
                <a:cs typeface="Tahoma"/>
              </a:rPr>
              <a:t>din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40" dirty="0">
                <a:solidFill>
                  <a:srgbClr val="6F442F"/>
                </a:solidFill>
                <a:latin typeface="Tahoma"/>
                <a:cs typeface="Tahoma"/>
              </a:rPr>
              <a:t>modul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20" dirty="0">
                <a:solidFill>
                  <a:srgbClr val="6F442F"/>
                </a:solidFill>
                <a:latin typeface="Tahoma"/>
                <a:cs typeface="Tahoma"/>
              </a:rPr>
              <a:t>în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10" dirty="0">
                <a:solidFill>
                  <a:srgbClr val="6F442F"/>
                </a:solidFill>
                <a:latin typeface="Tahoma"/>
                <a:cs typeface="Tahoma"/>
              </a:rPr>
              <a:t>care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60" dirty="0">
                <a:solidFill>
                  <a:srgbClr val="6F442F"/>
                </a:solidFill>
                <a:latin typeface="Tahoma"/>
                <a:cs typeface="Tahoma"/>
              </a:rPr>
              <a:t>se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35" dirty="0">
                <a:solidFill>
                  <a:srgbClr val="6F442F"/>
                </a:solidFill>
                <a:latin typeface="Tahoma"/>
                <a:cs typeface="Tahoma"/>
              </a:rPr>
              <a:t>comportă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20" dirty="0">
                <a:solidFill>
                  <a:srgbClr val="6F442F"/>
                </a:solidFill>
                <a:latin typeface="Tahoma"/>
                <a:cs typeface="Tahoma"/>
              </a:rPr>
              <a:t>acea </a:t>
            </a:r>
            <a:r>
              <a:rPr sz="3800" spc="-117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105" dirty="0">
                <a:solidFill>
                  <a:srgbClr val="6F442F"/>
                </a:solidFill>
                <a:latin typeface="Tahoma"/>
                <a:cs typeface="Tahoma"/>
              </a:rPr>
              <a:t>p</a:t>
            </a:r>
            <a:r>
              <a:rPr sz="3800" spc="-5" dirty="0">
                <a:solidFill>
                  <a:srgbClr val="6F442F"/>
                </a:solidFill>
                <a:latin typeface="Tahoma"/>
                <a:cs typeface="Tahoma"/>
              </a:rPr>
              <a:t>e</a:t>
            </a:r>
            <a:r>
              <a:rPr sz="3800" spc="-35" dirty="0">
                <a:solidFill>
                  <a:srgbClr val="6F442F"/>
                </a:solidFill>
                <a:latin typeface="Tahoma"/>
                <a:cs typeface="Tahoma"/>
              </a:rPr>
              <a:t>r</a:t>
            </a:r>
            <a:r>
              <a:rPr sz="3800" spc="120" dirty="0">
                <a:solidFill>
                  <a:srgbClr val="6F442F"/>
                </a:solidFill>
                <a:latin typeface="Tahoma"/>
                <a:cs typeface="Tahoma"/>
              </a:rPr>
              <a:t>s</a:t>
            </a:r>
            <a:r>
              <a:rPr sz="3800" spc="40" dirty="0">
                <a:solidFill>
                  <a:srgbClr val="6F442F"/>
                </a:solidFill>
                <a:latin typeface="Tahoma"/>
                <a:cs typeface="Tahoma"/>
              </a:rPr>
              <a:t>o</a:t>
            </a:r>
            <a:r>
              <a:rPr sz="3800" spc="10" dirty="0">
                <a:solidFill>
                  <a:srgbClr val="6F442F"/>
                </a:solidFill>
                <a:latin typeface="Tahoma"/>
                <a:cs typeface="Tahoma"/>
              </a:rPr>
              <a:t>a</a:t>
            </a:r>
            <a:r>
              <a:rPr sz="3800" spc="30" dirty="0">
                <a:solidFill>
                  <a:srgbClr val="6F442F"/>
                </a:solidFill>
                <a:latin typeface="Tahoma"/>
                <a:cs typeface="Tahoma"/>
              </a:rPr>
              <a:t>n</a:t>
            </a:r>
            <a:r>
              <a:rPr sz="3800" spc="15" dirty="0">
                <a:solidFill>
                  <a:srgbClr val="6F442F"/>
                </a:solidFill>
                <a:latin typeface="Tahoma"/>
                <a:cs typeface="Tahoma"/>
              </a:rPr>
              <a:t>ă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-270" dirty="0">
                <a:solidFill>
                  <a:srgbClr val="6F442F"/>
                </a:solidFill>
                <a:latin typeface="Tahoma"/>
                <a:cs typeface="Tahoma"/>
              </a:rPr>
              <a:t>(</a:t>
            </a:r>
            <a:r>
              <a:rPr sz="3800" b="1" spc="-50" dirty="0">
                <a:solidFill>
                  <a:srgbClr val="E34E0D"/>
                </a:solidFill>
                <a:latin typeface="Trebuchet MS"/>
                <a:cs typeface="Trebuchet MS"/>
              </a:rPr>
              <a:t>f</a:t>
            </a:r>
            <a:r>
              <a:rPr sz="3800" b="1" spc="20" dirty="0">
                <a:solidFill>
                  <a:srgbClr val="E34E0D"/>
                </a:solidFill>
                <a:latin typeface="Trebuchet MS"/>
                <a:cs typeface="Trebuchet MS"/>
              </a:rPr>
              <a:t>a</a:t>
            </a:r>
            <a:r>
              <a:rPr sz="3800" b="1" spc="65" dirty="0">
                <a:solidFill>
                  <a:srgbClr val="E34E0D"/>
                </a:solidFill>
                <a:latin typeface="Trebuchet MS"/>
                <a:cs typeface="Trebuchet MS"/>
              </a:rPr>
              <a:t>p</a:t>
            </a:r>
            <a:r>
              <a:rPr sz="3800" b="1" spc="-110" dirty="0">
                <a:solidFill>
                  <a:srgbClr val="E34E0D"/>
                </a:solidFill>
                <a:latin typeface="Trebuchet MS"/>
                <a:cs typeface="Trebuchet MS"/>
              </a:rPr>
              <a:t>t</a:t>
            </a:r>
            <a:r>
              <a:rPr sz="3800" b="1" spc="-175" dirty="0">
                <a:solidFill>
                  <a:srgbClr val="E34E0D"/>
                </a:solidFill>
                <a:latin typeface="Trebuchet MS"/>
                <a:cs typeface="Trebuchet MS"/>
              </a:rPr>
              <a:t>e</a:t>
            </a:r>
            <a:r>
              <a:rPr sz="3800" spc="-285" dirty="0">
                <a:solidFill>
                  <a:srgbClr val="6F442F"/>
                </a:solidFill>
                <a:latin typeface="Tahoma"/>
                <a:cs typeface="Tahoma"/>
              </a:rPr>
              <a:t>,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b="1" spc="-15" dirty="0">
                <a:solidFill>
                  <a:srgbClr val="5270FF"/>
                </a:solidFill>
                <a:latin typeface="Trebuchet MS"/>
                <a:cs typeface="Trebuchet MS"/>
              </a:rPr>
              <a:t>v</a:t>
            </a:r>
            <a:r>
              <a:rPr sz="3800" b="1" spc="25" dirty="0">
                <a:solidFill>
                  <a:srgbClr val="5270FF"/>
                </a:solidFill>
                <a:latin typeface="Trebuchet MS"/>
                <a:cs typeface="Trebuchet MS"/>
              </a:rPr>
              <a:t>o</a:t>
            </a:r>
            <a:r>
              <a:rPr sz="3800" b="1" spc="-175" dirty="0">
                <a:solidFill>
                  <a:srgbClr val="5270FF"/>
                </a:solidFill>
                <a:latin typeface="Trebuchet MS"/>
                <a:cs typeface="Trebuchet MS"/>
              </a:rPr>
              <a:t>r</a:t>
            </a:r>
            <a:r>
              <a:rPr sz="3800" b="1" spc="65" dirty="0">
                <a:solidFill>
                  <a:srgbClr val="5270FF"/>
                </a:solidFill>
                <a:latin typeface="Trebuchet MS"/>
                <a:cs typeface="Trebuchet MS"/>
              </a:rPr>
              <a:t>b</a:t>
            </a:r>
            <a:r>
              <a:rPr sz="3800" b="1" spc="-175" dirty="0">
                <a:solidFill>
                  <a:srgbClr val="5270FF"/>
                </a:solidFill>
                <a:latin typeface="Trebuchet MS"/>
                <a:cs typeface="Trebuchet MS"/>
              </a:rPr>
              <a:t>e</a:t>
            </a:r>
            <a:r>
              <a:rPr sz="3800" spc="-285" dirty="0">
                <a:solidFill>
                  <a:srgbClr val="6F442F"/>
                </a:solidFill>
                <a:latin typeface="Tahoma"/>
                <a:cs typeface="Tahoma"/>
              </a:rPr>
              <a:t>,</a:t>
            </a:r>
            <a:r>
              <a:rPr sz="38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b="1" spc="385" dirty="0">
                <a:solidFill>
                  <a:srgbClr val="FFBD58"/>
                </a:solidFill>
                <a:latin typeface="Trebuchet MS"/>
                <a:cs typeface="Trebuchet MS"/>
              </a:rPr>
              <a:t>g</a:t>
            </a:r>
            <a:r>
              <a:rPr sz="3800" b="1" spc="-175" dirty="0">
                <a:solidFill>
                  <a:srgbClr val="FFBD58"/>
                </a:solidFill>
                <a:latin typeface="Trebuchet MS"/>
                <a:cs typeface="Trebuchet MS"/>
              </a:rPr>
              <a:t>e</a:t>
            </a:r>
            <a:r>
              <a:rPr sz="3800" b="1" spc="200" dirty="0">
                <a:solidFill>
                  <a:srgbClr val="FFBD58"/>
                </a:solidFill>
                <a:latin typeface="Trebuchet MS"/>
                <a:cs typeface="Trebuchet MS"/>
              </a:rPr>
              <a:t>s</a:t>
            </a:r>
            <a:r>
              <a:rPr sz="3800" b="1" spc="-110" dirty="0">
                <a:solidFill>
                  <a:srgbClr val="FFBD58"/>
                </a:solidFill>
                <a:latin typeface="Trebuchet MS"/>
                <a:cs typeface="Trebuchet MS"/>
              </a:rPr>
              <a:t>t</a:t>
            </a:r>
            <a:r>
              <a:rPr sz="3800" b="1" spc="-50" dirty="0">
                <a:solidFill>
                  <a:srgbClr val="FFBD58"/>
                </a:solidFill>
                <a:latin typeface="Trebuchet MS"/>
                <a:cs typeface="Trebuchet MS"/>
              </a:rPr>
              <a:t>u</a:t>
            </a:r>
            <a:r>
              <a:rPr sz="3800" b="1" spc="-175" dirty="0">
                <a:solidFill>
                  <a:srgbClr val="FFBD58"/>
                </a:solidFill>
                <a:latin typeface="Trebuchet MS"/>
                <a:cs typeface="Trebuchet MS"/>
              </a:rPr>
              <a:t>ri</a:t>
            </a:r>
            <a:r>
              <a:rPr sz="3800" spc="-265" dirty="0">
                <a:solidFill>
                  <a:srgbClr val="6F442F"/>
                </a:solidFill>
                <a:latin typeface="Tahoma"/>
                <a:cs typeface="Tahoma"/>
              </a:rPr>
              <a:t>)</a:t>
            </a:r>
            <a:endParaRPr sz="3800" dirty="0">
              <a:latin typeface="Tahoma"/>
              <a:cs typeface="Tahoma"/>
            </a:endParaRPr>
          </a:p>
          <a:p>
            <a:pPr marL="12700" marR="336550">
              <a:lnSpc>
                <a:spcPct val="115100"/>
              </a:lnSpc>
            </a:pPr>
            <a:r>
              <a:rPr sz="3800" spc="25" dirty="0">
                <a:solidFill>
                  <a:srgbClr val="6F442F"/>
                </a:solidFill>
                <a:latin typeface="Tahoma"/>
                <a:cs typeface="Tahoma"/>
              </a:rPr>
              <a:t>educația </a:t>
            </a:r>
            <a:r>
              <a:rPr sz="3800" spc="10" dirty="0">
                <a:solidFill>
                  <a:srgbClr val="6F442F"/>
                </a:solidFill>
                <a:latin typeface="Tahoma"/>
                <a:cs typeface="Tahoma"/>
              </a:rPr>
              <a:t>la </a:t>
            </a:r>
            <a:r>
              <a:rPr sz="3800" spc="40" dirty="0">
                <a:solidFill>
                  <a:srgbClr val="6F442F"/>
                </a:solidFill>
                <a:latin typeface="Tahoma"/>
                <a:cs typeface="Tahoma"/>
              </a:rPr>
              <a:t>școală </a:t>
            </a:r>
            <a:r>
              <a:rPr sz="3800" spc="65" dirty="0">
                <a:solidFill>
                  <a:srgbClr val="6F442F"/>
                </a:solidFill>
                <a:latin typeface="Tahoma"/>
                <a:cs typeface="Tahoma"/>
              </a:rPr>
              <a:t>și </a:t>
            </a:r>
            <a:r>
              <a:rPr sz="3800" spc="20" dirty="0">
                <a:solidFill>
                  <a:srgbClr val="6F442F"/>
                </a:solidFill>
                <a:latin typeface="Tahoma"/>
                <a:cs typeface="Tahoma"/>
              </a:rPr>
              <a:t>în </a:t>
            </a:r>
            <a:r>
              <a:rPr sz="3800" spc="15" dirty="0">
                <a:solidFill>
                  <a:srgbClr val="6F442F"/>
                </a:solidFill>
                <a:latin typeface="Tahoma"/>
                <a:cs typeface="Tahoma"/>
              </a:rPr>
              <a:t>familie </a:t>
            </a:r>
            <a:r>
              <a:rPr sz="3800" spc="-30" dirty="0">
                <a:solidFill>
                  <a:srgbClr val="6F442F"/>
                </a:solidFill>
                <a:latin typeface="Tahoma"/>
                <a:cs typeface="Tahoma"/>
              </a:rPr>
              <a:t>ajută </a:t>
            </a:r>
            <a:r>
              <a:rPr sz="3800" spc="10" dirty="0">
                <a:solidFill>
                  <a:srgbClr val="6F442F"/>
                </a:solidFill>
                <a:latin typeface="Tahoma"/>
                <a:cs typeface="Tahoma"/>
              </a:rPr>
              <a:t>la </a:t>
            </a:r>
            <a:r>
              <a:rPr sz="3800" spc="15" dirty="0">
                <a:solidFill>
                  <a:srgbClr val="6F442F"/>
                </a:solidFill>
                <a:latin typeface="Tahoma"/>
                <a:cs typeface="Tahoma"/>
              </a:rPr>
              <a:t> îmbunătățirea</a:t>
            </a:r>
            <a:r>
              <a:rPr sz="3800" spc="-21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25" dirty="0">
                <a:solidFill>
                  <a:srgbClr val="6F442F"/>
                </a:solidFill>
                <a:latin typeface="Tahoma"/>
                <a:cs typeface="Tahoma"/>
              </a:rPr>
              <a:t>comportamentului</a:t>
            </a:r>
            <a:r>
              <a:rPr sz="3800" spc="-21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10" dirty="0">
                <a:solidFill>
                  <a:srgbClr val="6F442F"/>
                </a:solidFill>
                <a:latin typeface="Tahoma"/>
                <a:cs typeface="Tahoma"/>
              </a:rPr>
              <a:t>unei</a:t>
            </a:r>
            <a:r>
              <a:rPr sz="3800" spc="-21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800" spc="35" dirty="0">
                <a:solidFill>
                  <a:srgbClr val="6F442F"/>
                </a:solidFill>
                <a:latin typeface="Tahoma"/>
                <a:cs typeface="Tahoma"/>
              </a:rPr>
              <a:t>persoane</a:t>
            </a:r>
            <a:endParaRPr sz="3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1"/>
            <a:ext cx="18287999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57046" y="658892"/>
            <a:ext cx="11336020" cy="1320800"/>
            <a:chOff x="1157046" y="658892"/>
            <a:chExt cx="11336020" cy="1320800"/>
          </a:xfrm>
        </p:grpSpPr>
        <p:sp>
          <p:nvSpPr>
            <p:cNvPr id="4" name="object 4"/>
            <p:cNvSpPr/>
            <p:nvPr/>
          </p:nvSpPr>
          <p:spPr>
            <a:xfrm>
              <a:off x="1157046" y="658892"/>
              <a:ext cx="11336020" cy="1320800"/>
            </a:xfrm>
            <a:custGeom>
              <a:avLst/>
              <a:gdLst/>
              <a:ahLst/>
              <a:cxnLst/>
              <a:rect l="l" t="t" r="r" b="b"/>
              <a:pathLst>
                <a:path w="11336020" h="1320800">
                  <a:moveTo>
                    <a:pt x="10676932" y="1320173"/>
                  </a:moveTo>
                  <a:lnTo>
                    <a:pt x="660086" y="1320173"/>
                  </a:lnTo>
                  <a:lnTo>
                    <a:pt x="612940" y="1318515"/>
                  </a:lnTo>
                  <a:lnTo>
                    <a:pt x="566689" y="1313617"/>
                  </a:lnTo>
                  <a:lnTo>
                    <a:pt x="521446" y="1305590"/>
                  </a:lnTo>
                  <a:lnTo>
                    <a:pt x="477321" y="1294545"/>
                  </a:lnTo>
                  <a:lnTo>
                    <a:pt x="434427" y="1280596"/>
                  </a:lnTo>
                  <a:lnTo>
                    <a:pt x="392875" y="1263852"/>
                  </a:lnTo>
                  <a:lnTo>
                    <a:pt x="352776" y="1244427"/>
                  </a:lnTo>
                  <a:lnTo>
                    <a:pt x="314243" y="1222432"/>
                  </a:lnTo>
                  <a:lnTo>
                    <a:pt x="277387" y="1197978"/>
                  </a:lnTo>
                  <a:lnTo>
                    <a:pt x="242320" y="1171178"/>
                  </a:lnTo>
                  <a:lnTo>
                    <a:pt x="209153" y="1142143"/>
                  </a:lnTo>
                  <a:lnTo>
                    <a:pt x="177998" y="1110985"/>
                  </a:lnTo>
                  <a:lnTo>
                    <a:pt x="148966" y="1077816"/>
                  </a:lnTo>
                  <a:lnTo>
                    <a:pt x="122169" y="1042747"/>
                  </a:lnTo>
                  <a:lnTo>
                    <a:pt x="97719" y="1005890"/>
                  </a:lnTo>
                  <a:lnTo>
                    <a:pt x="75728" y="967357"/>
                  </a:lnTo>
                  <a:lnTo>
                    <a:pt x="56306" y="927260"/>
                  </a:lnTo>
                  <a:lnTo>
                    <a:pt x="39567" y="885710"/>
                  </a:lnTo>
                  <a:lnTo>
                    <a:pt x="25620" y="842820"/>
                  </a:lnTo>
                  <a:lnTo>
                    <a:pt x="14579" y="798701"/>
                  </a:lnTo>
                  <a:lnTo>
                    <a:pt x="6553" y="753464"/>
                  </a:lnTo>
                  <a:lnTo>
                    <a:pt x="1657" y="707222"/>
                  </a:lnTo>
                  <a:lnTo>
                    <a:pt x="0" y="660087"/>
                  </a:lnTo>
                  <a:lnTo>
                    <a:pt x="1657" y="612940"/>
                  </a:lnTo>
                  <a:lnTo>
                    <a:pt x="6553" y="566689"/>
                  </a:lnTo>
                  <a:lnTo>
                    <a:pt x="14579" y="521446"/>
                  </a:lnTo>
                  <a:lnTo>
                    <a:pt x="25620" y="477321"/>
                  </a:lnTo>
                  <a:lnTo>
                    <a:pt x="39567" y="434427"/>
                  </a:lnTo>
                  <a:lnTo>
                    <a:pt x="56306" y="392875"/>
                  </a:lnTo>
                  <a:lnTo>
                    <a:pt x="75728" y="352776"/>
                  </a:lnTo>
                  <a:lnTo>
                    <a:pt x="97719" y="314243"/>
                  </a:lnTo>
                  <a:lnTo>
                    <a:pt x="122169" y="277387"/>
                  </a:lnTo>
                  <a:lnTo>
                    <a:pt x="148966" y="242320"/>
                  </a:lnTo>
                  <a:lnTo>
                    <a:pt x="177998" y="209153"/>
                  </a:lnTo>
                  <a:lnTo>
                    <a:pt x="209153" y="177998"/>
                  </a:lnTo>
                  <a:lnTo>
                    <a:pt x="242320" y="148966"/>
                  </a:lnTo>
                  <a:lnTo>
                    <a:pt x="277387" y="122169"/>
                  </a:lnTo>
                  <a:lnTo>
                    <a:pt x="314243" y="97719"/>
                  </a:lnTo>
                  <a:lnTo>
                    <a:pt x="352776" y="75728"/>
                  </a:lnTo>
                  <a:lnTo>
                    <a:pt x="392875" y="56307"/>
                  </a:lnTo>
                  <a:lnTo>
                    <a:pt x="434427" y="39567"/>
                  </a:lnTo>
                  <a:lnTo>
                    <a:pt x="477321" y="25620"/>
                  </a:lnTo>
                  <a:lnTo>
                    <a:pt x="521446" y="14579"/>
                  </a:lnTo>
                  <a:lnTo>
                    <a:pt x="566689" y="6554"/>
                  </a:lnTo>
                  <a:lnTo>
                    <a:pt x="612940" y="1657"/>
                  </a:lnTo>
                  <a:lnTo>
                    <a:pt x="660086" y="0"/>
                  </a:lnTo>
                  <a:lnTo>
                    <a:pt x="10676932" y="0"/>
                  </a:lnTo>
                  <a:lnTo>
                    <a:pt x="10724067" y="1657"/>
                  </a:lnTo>
                  <a:lnTo>
                    <a:pt x="10770309" y="6554"/>
                  </a:lnTo>
                  <a:lnTo>
                    <a:pt x="10815546" y="14579"/>
                  </a:lnTo>
                  <a:lnTo>
                    <a:pt x="10859665" y="25620"/>
                  </a:lnTo>
                  <a:lnTo>
                    <a:pt x="10902556" y="39567"/>
                  </a:lnTo>
                  <a:lnTo>
                    <a:pt x="10944105" y="56307"/>
                  </a:lnTo>
                  <a:lnTo>
                    <a:pt x="10984202" y="75728"/>
                  </a:lnTo>
                  <a:lnTo>
                    <a:pt x="11022735" y="97719"/>
                  </a:lnTo>
                  <a:lnTo>
                    <a:pt x="11059592" y="122169"/>
                  </a:lnTo>
                  <a:lnTo>
                    <a:pt x="11094661" y="148966"/>
                  </a:lnTo>
                  <a:lnTo>
                    <a:pt x="11127830" y="177998"/>
                  </a:lnTo>
                  <a:lnTo>
                    <a:pt x="11158988" y="209153"/>
                  </a:lnTo>
                  <a:lnTo>
                    <a:pt x="11188023" y="242320"/>
                  </a:lnTo>
                  <a:lnTo>
                    <a:pt x="11214823" y="277387"/>
                  </a:lnTo>
                  <a:lnTo>
                    <a:pt x="11239277" y="314243"/>
                  </a:lnTo>
                  <a:lnTo>
                    <a:pt x="11261272" y="352776"/>
                  </a:lnTo>
                  <a:lnTo>
                    <a:pt x="11280697" y="392875"/>
                  </a:lnTo>
                  <a:lnTo>
                    <a:pt x="11297440" y="434427"/>
                  </a:lnTo>
                  <a:lnTo>
                    <a:pt x="11311390" y="477321"/>
                  </a:lnTo>
                  <a:lnTo>
                    <a:pt x="11322434" y="521446"/>
                  </a:lnTo>
                  <a:lnTo>
                    <a:pt x="11330461" y="566689"/>
                  </a:lnTo>
                  <a:lnTo>
                    <a:pt x="11335359" y="612940"/>
                  </a:lnTo>
                  <a:lnTo>
                    <a:pt x="11335793" y="625284"/>
                  </a:lnTo>
                  <a:lnTo>
                    <a:pt x="11335793" y="694890"/>
                  </a:lnTo>
                  <a:lnTo>
                    <a:pt x="11330463" y="753464"/>
                  </a:lnTo>
                  <a:lnTo>
                    <a:pt x="11322438" y="798701"/>
                  </a:lnTo>
                  <a:lnTo>
                    <a:pt x="11311396" y="842820"/>
                  </a:lnTo>
                  <a:lnTo>
                    <a:pt x="11297450" y="885710"/>
                  </a:lnTo>
                  <a:lnTo>
                    <a:pt x="11280710" y="927260"/>
                  </a:lnTo>
                  <a:lnTo>
                    <a:pt x="11261289" y="967357"/>
                  </a:lnTo>
                  <a:lnTo>
                    <a:pt x="11239297" y="1005890"/>
                  </a:lnTo>
                  <a:lnTo>
                    <a:pt x="11214847" y="1042747"/>
                  </a:lnTo>
                  <a:lnTo>
                    <a:pt x="11188051" y="1077816"/>
                  </a:lnTo>
                  <a:lnTo>
                    <a:pt x="11159019" y="1110985"/>
                  </a:lnTo>
                  <a:lnTo>
                    <a:pt x="11127864" y="1142143"/>
                  </a:lnTo>
                  <a:lnTo>
                    <a:pt x="11094697" y="1171178"/>
                  </a:lnTo>
                  <a:lnTo>
                    <a:pt x="11059630" y="1197978"/>
                  </a:lnTo>
                  <a:lnTo>
                    <a:pt x="11022774" y="1222432"/>
                  </a:lnTo>
                  <a:lnTo>
                    <a:pt x="10984241" y="1244427"/>
                  </a:lnTo>
                  <a:lnTo>
                    <a:pt x="10944142" y="1263852"/>
                  </a:lnTo>
                  <a:lnTo>
                    <a:pt x="10902590" y="1280596"/>
                  </a:lnTo>
                  <a:lnTo>
                    <a:pt x="10859696" y="1294545"/>
                  </a:lnTo>
                  <a:lnTo>
                    <a:pt x="10815572" y="1305590"/>
                  </a:lnTo>
                  <a:lnTo>
                    <a:pt x="10770328" y="1313617"/>
                  </a:lnTo>
                  <a:lnTo>
                    <a:pt x="10724078" y="1318515"/>
                  </a:lnTo>
                  <a:lnTo>
                    <a:pt x="10676932" y="1320173"/>
                  </a:lnTo>
                  <a:close/>
                </a:path>
              </a:pathLst>
            </a:custGeom>
            <a:solidFill>
              <a:srgbClr val="FFF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482" y="1017444"/>
              <a:ext cx="494665" cy="497840"/>
            </a:xfrm>
            <a:custGeom>
              <a:avLst/>
              <a:gdLst/>
              <a:ahLst/>
              <a:cxnLst/>
              <a:rect l="l" t="t" r="r" b="b"/>
              <a:pathLst>
                <a:path w="494664" h="497840">
                  <a:moveTo>
                    <a:pt x="263448" y="497839"/>
                  </a:moveTo>
                  <a:lnTo>
                    <a:pt x="231094" y="497839"/>
                  </a:lnTo>
                  <a:lnTo>
                    <a:pt x="214975" y="496569"/>
                  </a:lnTo>
                  <a:lnTo>
                    <a:pt x="206974" y="495299"/>
                  </a:lnTo>
                  <a:lnTo>
                    <a:pt x="191088" y="491489"/>
                  </a:lnTo>
                  <a:lnTo>
                    <a:pt x="183242" y="490219"/>
                  </a:lnTo>
                  <a:lnTo>
                    <a:pt x="145162" y="476249"/>
                  </a:lnTo>
                  <a:lnTo>
                    <a:pt x="103161" y="452119"/>
                  </a:lnTo>
                  <a:lnTo>
                    <a:pt x="78150" y="430529"/>
                  </a:lnTo>
                  <a:lnTo>
                    <a:pt x="66697" y="419099"/>
                  </a:lnTo>
                  <a:lnTo>
                    <a:pt x="37173" y="380999"/>
                  </a:lnTo>
                  <a:lnTo>
                    <a:pt x="15723" y="336549"/>
                  </a:lnTo>
                  <a:lnTo>
                    <a:pt x="3171" y="289559"/>
                  </a:lnTo>
                  <a:lnTo>
                    <a:pt x="0" y="240029"/>
                  </a:lnTo>
                  <a:lnTo>
                    <a:pt x="396" y="232409"/>
                  </a:lnTo>
                  <a:lnTo>
                    <a:pt x="6331" y="191769"/>
                  </a:lnTo>
                  <a:lnTo>
                    <a:pt x="21921" y="146049"/>
                  </a:lnTo>
                  <a:lnTo>
                    <a:pt x="46171" y="102869"/>
                  </a:lnTo>
                  <a:lnTo>
                    <a:pt x="66697" y="78739"/>
                  </a:lnTo>
                  <a:lnTo>
                    <a:pt x="78150" y="66039"/>
                  </a:lnTo>
                  <a:lnTo>
                    <a:pt x="116628" y="36829"/>
                  </a:lnTo>
                  <a:lnTo>
                    <a:pt x="160126" y="15239"/>
                  </a:lnTo>
                  <a:lnTo>
                    <a:pt x="191088" y="6349"/>
                  </a:lnTo>
                  <a:lnTo>
                    <a:pt x="206974" y="2539"/>
                  </a:lnTo>
                  <a:lnTo>
                    <a:pt x="214975" y="1269"/>
                  </a:lnTo>
                  <a:lnTo>
                    <a:pt x="231094" y="0"/>
                  </a:lnTo>
                  <a:lnTo>
                    <a:pt x="263448" y="0"/>
                  </a:lnTo>
                  <a:lnTo>
                    <a:pt x="279567" y="1269"/>
                  </a:lnTo>
                  <a:lnTo>
                    <a:pt x="287568" y="2539"/>
                  </a:lnTo>
                  <a:lnTo>
                    <a:pt x="303454" y="6349"/>
                  </a:lnTo>
                  <a:lnTo>
                    <a:pt x="311300" y="7619"/>
                  </a:lnTo>
                  <a:lnTo>
                    <a:pt x="349380" y="21589"/>
                  </a:lnTo>
                  <a:lnTo>
                    <a:pt x="391381" y="45719"/>
                  </a:lnTo>
                  <a:lnTo>
                    <a:pt x="420973" y="71119"/>
                  </a:lnTo>
                  <a:lnTo>
                    <a:pt x="229959" y="71119"/>
                  </a:lnTo>
                  <a:lnTo>
                    <a:pt x="212814" y="73659"/>
                  </a:lnTo>
                  <a:lnTo>
                    <a:pt x="179680" y="83819"/>
                  </a:lnTo>
                  <a:lnTo>
                    <a:pt x="171745" y="87629"/>
                  </a:lnTo>
                  <a:lnTo>
                    <a:pt x="164011" y="91439"/>
                  </a:lnTo>
                  <a:lnTo>
                    <a:pt x="156477" y="96519"/>
                  </a:lnTo>
                  <a:lnTo>
                    <a:pt x="149145" y="100329"/>
                  </a:lnTo>
                  <a:lnTo>
                    <a:pt x="116394" y="129539"/>
                  </a:lnTo>
                  <a:lnTo>
                    <a:pt x="91502" y="165099"/>
                  </a:lnTo>
                  <a:lnTo>
                    <a:pt x="80968" y="189229"/>
                  </a:lnTo>
                  <a:lnTo>
                    <a:pt x="78252" y="196849"/>
                  </a:lnTo>
                  <a:lnTo>
                    <a:pt x="70861" y="240029"/>
                  </a:lnTo>
                  <a:lnTo>
                    <a:pt x="70649" y="248919"/>
                  </a:lnTo>
                  <a:lnTo>
                    <a:pt x="70861" y="257809"/>
                  </a:lnTo>
                  <a:lnTo>
                    <a:pt x="78252" y="300989"/>
                  </a:lnTo>
                  <a:lnTo>
                    <a:pt x="80968" y="308609"/>
                  </a:lnTo>
                  <a:lnTo>
                    <a:pt x="84093" y="317499"/>
                  </a:lnTo>
                  <a:lnTo>
                    <a:pt x="105412" y="354329"/>
                  </a:lnTo>
                  <a:lnTo>
                    <a:pt x="110738" y="361949"/>
                  </a:lnTo>
                  <a:lnTo>
                    <a:pt x="116394" y="368299"/>
                  </a:lnTo>
                  <a:lnTo>
                    <a:pt x="122380" y="374649"/>
                  </a:lnTo>
                  <a:lnTo>
                    <a:pt x="128666" y="380999"/>
                  </a:lnTo>
                  <a:lnTo>
                    <a:pt x="135222" y="386079"/>
                  </a:lnTo>
                  <a:lnTo>
                    <a:pt x="142048" y="392429"/>
                  </a:lnTo>
                  <a:lnTo>
                    <a:pt x="149145" y="397509"/>
                  </a:lnTo>
                  <a:lnTo>
                    <a:pt x="156477" y="401319"/>
                  </a:lnTo>
                  <a:lnTo>
                    <a:pt x="164011" y="406399"/>
                  </a:lnTo>
                  <a:lnTo>
                    <a:pt x="171745" y="410209"/>
                  </a:lnTo>
                  <a:lnTo>
                    <a:pt x="179680" y="412749"/>
                  </a:lnTo>
                  <a:lnTo>
                    <a:pt x="187778" y="416559"/>
                  </a:lnTo>
                  <a:lnTo>
                    <a:pt x="204345" y="421639"/>
                  </a:lnTo>
                  <a:lnTo>
                    <a:pt x="212814" y="422909"/>
                  </a:lnTo>
                  <a:lnTo>
                    <a:pt x="221365" y="425449"/>
                  </a:lnTo>
                  <a:lnTo>
                    <a:pt x="229959" y="425449"/>
                  </a:lnTo>
                  <a:lnTo>
                    <a:pt x="238594" y="426719"/>
                  </a:lnTo>
                  <a:lnTo>
                    <a:pt x="420210" y="426719"/>
                  </a:lnTo>
                  <a:lnTo>
                    <a:pt x="416392" y="430529"/>
                  </a:lnTo>
                  <a:lnTo>
                    <a:pt x="410399" y="436879"/>
                  </a:lnTo>
                  <a:lnTo>
                    <a:pt x="397878" y="447039"/>
                  </a:lnTo>
                  <a:lnTo>
                    <a:pt x="356692" y="472439"/>
                  </a:lnTo>
                  <a:lnTo>
                    <a:pt x="311300" y="490219"/>
                  </a:lnTo>
                  <a:lnTo>
                    <a:pt x="303454" y="491489"/>
                  </a:lnTo>
                  <a:lnTo>
                    <a:pt x="287568" y="495299"/>
                  </a:lnTo>
                  <a:lnTo>
                    <a:pt x="279567" y="496569"/>
                  </a:lnTo>
                  <a:lnTo>
                    <a:pt x="263448" y="497839"/>
                  </a:lnTo>
                  <a:close/>
                </a:path>
                <a:path w="494664" h="497840">
                  <a:moveTo>
                    <a:pt x="420210" y="426719"/>
                  </a:moveTo>
                  <a:lnTo>
                    <a:pt x="255948" y="426719"/>
                  </a:lnTo>
                  <a:lnTo>
                    <a:pt x="264583" y="425449"/>
                  </a:lnTo>
                  <a:lnTo>
                    <a:pt x="273177" y="425449"/>
                  </a:lnTo>
                  <a:lnTo>
                    <a:pt x="281728" y="422909"/>
                  </a:lnTo>
                  <a:lnTo>
                    <a:pt x="290197" y="421639"/>
                  </a:lnTo>
                  <a:lnTo>
                    <a:pt x="306764" y="416559"/>
                  </a:lnTo>
                  <a:lnTo>
                    <a:pt x="314861" y="412749"/>
                  </a:lnTo>
                  <a:lnTo>
                    <a:pt x="322797" y="410209"/>
                  </a:lnTo>
                  <a:lnTo>
                    <a:pt x="330531" y="406399"/>
                  </a:lnTo>
                  <a:lnTo>
                    <a:pt x="338065" y="401319"/>
                  </a:lnTo>
                  <a:lnTo>
                    <a:pt x="345397" y="397509"/>
                  </a:lnTo>
                  <a:lnTo>
                    <a:pt x="352494" y="392429"/>
                  </a:lnTo>
                  <a:lnTo>
                    <a:pt x="359320" y="386079"/>
                  </a:lnTo>
                  <a:lnTo>
                    <a:pt x="365876" y="380999"/>
                  </a:lnTo>
                  <a:lnTo>
                    <a:pt x="372162" y="374649"/>
                  </a:lnTo>
                  <a:lnTo>
                    <a:pt x="378148" y="368299"/>
                  </a:lnTo>
                  <a:lnTo>
                    <a:pt x="383804" y="361949"/>
                  </a:lnTo>
                  <a:lnTo>
                    <a:pt x="389130" y="354329"/>
                  </a:lnTo>
                  <a:lnTo>
                    <a:pt x="394127" y="347979"/>
                  </a:lnTo>
                  <a:lnTo>
                    <a:pt x="413573" y="308609"/>
                  </a:lnTo>
                  <a:lnTo>
                    <a:pt x="416290" y="300989"/>
                  </a:lnTo>
                  <a:lnTo>
                    <a:pt x="423681" y="257809"/>
                  </a:lnTo>
                  <a:lnTo>
                    <a:pt x="423894" y="248919"/>
                  </a:lnTo>
                  <a:lnTo>
                    <a:pt x="423681" y="240029"/>
                  </a:lnTo>
                  <a:lnTo>
                    <a:pt x="416290" y="196849"/>
                  </a:lnTo>
                  <a:lnTo>
                    <a:pt x="413574" y="189229"/>
                  </a:lnTo>
                  <a:lnTo>
                    <a:pt x="410449" y="180339"/>
                  </a:lnTo>
                  <a:lnTo>
                    <a:pt x="389130" y="142239"/>
                  </a:lnTo>
                  <a:lnTo>
                    <a:pt x="359320" y="110489"/>
                  </a:lnTo>
                  <a:lnTo>
                    <a:pt x="338065" y="96519"/>
                  </a:lnTo>
                  <a:lnTo>
                    <a:pt x="330531" y="91439"/>
                  </a:lnTo>
                  <a:lnTo>
                    <a:pt x="322797" y="87629"/>
                  </a:lnTo>
                  <a:lnTo>
                    <a:pt x="314862" y="83819"/>
                  </a:lnTo>
                  <a:lnTo>
                    <a:pt x="281728" y="73659"/>
                  </a:lnTo>
                  <a:lnTo>
                    <a:pt x="264583" y="71119"/>
                  </a:lnTo>
                  <a:lnTo>
                    <a:pt x="420973" y="71119"/>
                  </a:lnTo>
                  <a:lnTo>
                    <a:pt x="427845" y="78739"/>
                  </a:lnTo>
                  <a:lnTo>
                    <a:pt x="433277" y="83819"/>
                  </a:lnTo>
                  <a:lnTo>
                    <a:pt x="443552" y="96519"/>
                  </a:lnTo>
                  <a:lnTo>
                    <a:pt x="469163" y="138429"/>
                  </a:lnTo>
                  <a:lnTo>
                    <a:pt x="486246" y="184149"/>
                  </a:lnTo>
                  <a:lnTo>
                    <a:pt x="494146" y="232409"/>
                  </a:lnTo>
                  <a:lnTo>
                    <a:pt x="494543" y="240029"/>
                  </a:lnTo>
                  <a:lnTo>
                    <a:pt x="494486" y="257809"/>
                  </a:lnTo>
                  <a:lnTo>
                    <a:pt x="488211" y="304799"/>
                  </a:lnTo>
                  <a:lnTo>
                    <a:pt x="472621" y="351789"/>
                  </a:lnTo>
                  <a:lnTo>
                    <a:pt x="448370" y="393699"/>
                  </a:lnTo>
                  <a:lnTo>
                    <a:pt x="427845" y="419099"/>
                  </a:lnTo>
                  <a:lnTo>
                    <a:pt x="420210" y="426719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5942" y="1407581"/>
              <a:ext cx="202629" cy="21555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963553" y="3231926"/>
            <a:ext cx="11610975" cy="5257800"/>
            <a:chOff x="5963553" y="3231926"/>
            <a:chExt cx="11610975" cy="5257800"/>
          </a:xfrm>
        </p:grpSpPr>
        <p:sp>
          <p:nvSpPr>
            <p:cNvPr id="8" name="object 8"/>
            <p:cNvSpPr/>
            <p:nvPr/>
          </p:nvSpPr>
          <p:spPr>
            <a:xfrm>
              <a:off x="6322695" y="3644666"/>
              <a:ext cx="11217910" cy="4796155"/>
            </a:xfrm>
            <a:custGeom>
              <a:avLst/>
              <a:gdLst/>
              <a:ahLst/>
              <a:cxnLst/>
              <a:rect l="l" t="t" r="r" b="b"/>
              <a:pathLst>
                <a:path w="11217910" h="4796155">
                  <a:moveTo>
                    <a:pt x="10995337" y="4677789"/>
                  </a:moveTo>
                  <a:lnTo>
                    <a:pt x="10504130" y="4677789"/>
                  </a:lnTo>
                  <a:lnTo>
                    <a:pt x="10548947" y="4675937"/>
                  </a:lnTo>
                  <a:lnTo>
                    <a:pt x="10593318" y="4670475"/>
                  </a:lnTo>
                  <a:lnTo>
                    <a:pt x="10637064" y="4661538"/>
                  </a:lnTo>
                  <a:lnTo>
                    <a:pt x="10680007" y="4649263"/>
                  </a:lnTo>
                  <a:lnTo>
                    <a:pt x="10721968" y="4633789"/>
                  </a:lnTo>
                  <a:lnTo>
                    <a:pt x="10762769" y="4615252"/>
                  </a:lnTo>
                  <a:lnTo>
                    <a:pt x="10802231" y="4593788"/>
                  </a:lnTo>
                  <a:lnTo>
                    <a:pt x="10840176" y="4569536"/>
                  </a:lnTo>
                  <a:lnTo>
                    <a:pt x="10876425" y="4542632"/>
                  </a:lnTo>
                  <a:lnTo>
                    <a:pt x="10910800" y="4513212"/>
                  </a:lnTo>
                  <a:lnTo>
                    <a:pt x="10943122" y="4481416"/>
                  </a:lnTo>
                  <a:lnTo>
                    <a:pt x="10973213" y="4447378"/>
                  </a:lnTo>
                  <a:lnTo>
                    <a:pt x="11000895" y="4411236"/>
                  </a:lnTo>
                  <a:lnTo>
                    <a:pt x="11025988" y="4373128"/>
                  </a:lnTo>
                  <a:lnTo>
                    <a:pt x="11048314" y="4333191"/>
                  </a:lnTo>
                  <a:lnTo>
                    <a:pt x="11067696" y="4291561"/>
                  </a:lnTo>
                  <a:lnTo>
                    <a:pt x="11083954" y="4248375"/>
                  </a:lnTo>
                  <a:lnTo>
                    <a:pt x="11096909" y="4203771"/>
                  </a:lnTo>
                  <a:lnTo>
                    <a:pt x="11106384" y="4157886"/>
                  </a:lnTo>
                  <a:lnTo>
                    <a:pt x="11112200" y="4110857"/>
                  </a:lnTo>
                  <a:lnTo>
                    <a:pt x="11114178" y="4062820"/>
                  </a:lnTo>
                  <a:lnTo>
                    <a:pt x="11114178" y="201709"/>
                  </a:lnTo>
                  <a:lnTo>
                    <a:pt x="11112257" y="150129"/>
                  </a:lnTo>
                  <a:lnTo>
                    <a:pt x="11106185" y="99009"/>
                  </a:lnTo>
                  <a:lnTo>
                    <a:pt x="11095500" y="48813"/>
                  </a:lnTo>
                  <a:lnTo>
                    <a:pt x="11079742" y="0"/>
                  </a:lnTo>
                  <a:lnTo>
                    <a:pt x="11109674" y="38253"/>
                  </a:lnTo>
                  <a:lnTo>
                    <a:pt x="11136550" y="79100"/>
                  </a:lnTo>
                  <a:lnTo>
                    <a:pt x="11160082" y="122369"/>
                  </a:lnTo>
                  <a:lnTo>
                    <a:pt x="11179981" y="167886"/>
                  </a:lnTo>
                  <a:lnTo>
                    <a:pt x="11195960" y="215479"/>
                  </a:lnTo>
                  <a:lnTo>
                    <a:pt x="11207731" y="264974"/>
                  </a:lnTo>
                  <a:lnTo>
                    <a:pt x="11215005" y="316199"/>
                  </a:lnTo>
                  <a:lnTo>
                    <a:pt x="11217493" y="368981"/>
                  </a:lnTo>
                  <a:lnTo>
                    <a:pt x="11217493" y="4230091"/>
                  </a:lnTo>
                  <a:lnTo>
                    <a:pt x="11215397" y="4278550"/>
                  </a:lnTo>
                  <a:lnTo>
                    <a:pt x="11209225" y="4325934"/>
                  </a:lnTo>
                  <a:lnTo>
                    <a:pt x="11199154" y="4372065"/>
                  </a:lnTo>
                  <a:lnTo>
                    <a:pt x="11185360" y="4416768"/>
                  </a:lnTo>
                  <a:lnTo>
                    <a:pt x="11168020" y="4459865"/>
                  </a:lnTo>
                  <a:lnTo>
                    <a:pt x="11147310" y="4501180"/>
                  </a:lnTo>
                  <a:lnTo>
                    <a:pt x="11123407" y="4540538"/>
                  </a:lnTo>
                  <a:lnTo>
                    <a:pt x="11096487" y="4577760"/>
                  </a:lnTo>
                  <a:lnTo>
                    <a:pt x="11066727" y="4612672"/>
                  </a:lnTo>
                  <a:lnTo>
                    <a:pt x="11034303" y="4645096"/>
                  </a:lnTo>
                  <a:lnTo>
                    <a:pt x="10999392" y="4674856"/>
                  </a:lnTo>
                  <a:lnTo>
                    <a:pt x="10995337" y="4677789"/>
                  </a:lnTo>
                  <a:close/>
                </a:path>
                <a:path w="11217910" h="4796155">
                  <a:moveTo>
                    <a:pt x="10651723" y="4795863"/>
                  </a:moveTo>
                  <a:lnTo>
                    <a:pt x="436127" y="4795863"/>
                  </a:lnTo>
                  <a:lnTo>
                    <a:pt x="380501" y="4793964"/>
                  </a:lnTo>
                  <a:lnTo>
                    <a:pt x="327674" y="4788345"/>
                  </a:lnTo>
                  <a:lnTo>
                    <a:pt x="277598" y="4779126"/>
                  </a:lnTo>
                  <a:lnTo>
                    <a:pt x="230224" y="4766423"/>
                  </a:lnTo>
                  <a:lnTo>
                    <a:pt x="185503" y="4750355"/>
                  </a:lnTo>
                  <a:lnTo>
                    <a:pt x="143388" y="4731040"/>
                  </a:lnTo>
                  <a:lnTo>
                    <a:pt x="103828" y="4708596"/>
                  </a:lnTo>
                  <a:lnTo>
                    <a:pt x="66776" y="4683141"/>
                  </a:lnTo>
                  <a:lnTo>
                    <a:pt x="32183" y="4654794"/>
                  </a:lnTo>
                  <a:lnTo>
                    <a:pt x="0" y="4623672"/>
                  </a:lnTo>
                  <a:lnTo>
                    <a:pt x="48331" y="4642524"/>
                  </a:lnTo>
                  <a:lnTo>
                    <a:pt x="98552" y="4657598"/>
                  </a:lnTo>
                  <a:lnTo>
                    <a:pt x="150189" y="4668657"/>
                  </a:lnTo>
                  <a:lnTo>
                    <a:pt x="202771" y="4675466"/>
                  </a:lnTo>
                  <a:lnTo>
                    <a:pt x="255826" y="4677789"/>
                  </a:lnTo>
                  <a:lnTo>
                    <a:pt x="10995337" y="4677789"/>
                  </a:lnTo>
                  <a:lnTo>
                    <a:pt x="10962169" y="4701776"/>
                  </a:lnTo>
                  <a:lnTo>
                    <a:pt x="10922812" y="4725679"/>
                  </a:lnTo>
                  <a:lnTo>
                    <a:pt x="10881496" y="4746389"/>
                  </a:lnTo>
                  <a:lnTo>
                    <a:pt x="10838399" y="4763729"/>
                  </a:lnTo>
                  <a:lnTo>
                    <a:pt x="10793697" y="4777523"/>
                  </a:lnTo>
                  <a:lnTo>
                    <a:pt x="10747566" y="4787594"/>
                  </a:lnTo>
                  <a:lnTo>
                    <a:pt x="10700183" y="4793766"/>
                  </a:lnTo>
                  <a:lnTo>
                    <a:pt x="10651723" y="4795863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12751" y="3280605"/>
              <a:ext cx="11370310" cy="4993005"/>
            </a:xfrm>
            <a:custGeom>
              <a:avLst/>
              <a:gdLst/>
              <a:ahLst/>
              <a:cxnLst/>
              <a:rect l="l" t="t" r="r" b="b"/>
              <a:pathLst>
                <a:path w="11370310" h="4993005">
                  <a:moveTo>
                    <a:pt x="10804235" y="4992652"/>
                  </a:moveTo>
                  <a:lnTo>
                    <a:pt x="565770" y="4992652"/>
                  </a:lnTo>
                  <a:lnTo>
                    <a:pt x="517311" y="4990594"/>
                  </a:lnTo>
                  <a:lnTo>
                    <a:pt x="469927" y="4984530"/>
                  </a:lnTo>
                  <a:lnTo>
                    <a:pt x="423796" y="4974622"/>
                  </a:lnTo>
                  <a:lnTo>
                    <a:pt x="379094" y="4961035"/>
                  </a:lnTo>
                  <a:lnTo>
                    <a:pt x="335997" y="4943931"/>
                  </a:lnTo>
                  <a:lnTo>
                    <a:pt x="294681" y="4923476"/>
                  </a:lnTo>
                  <a:lnTo>
                    <a:pt x="255324" y="4899831"/>
                  </a:lnTo>
                  <a:lnTo>
                    <a:pt x="218101" y="4873161"/>
                  </a:lnTo>
                  <a:lnTo>
                    <a:pt x="183190" y="4843629"/>
                  </a:lnTo>
                  <a:lnTo>
                    <a:pt x="150766" y="4811398"/>
                  </a:lnTo>
                  <a:lnTo>
                    <a:pt x="121006" y="4776633"/>
                  </a:lnTo>
                  <a:lnTo>
                    <a:pt x="94086" y="4739496"/>
                  </a:lnTo>
                  <a:lnTo>
                    <a:pt x="70183" y="4700152"/>
                  </a:lnTo>
                  <a:lnTo>
                    <a:pt x="49473" y="4658763"/>
                  </a:lnTo>
                  <a:lnTo>
                    <a:pt x="32133" y="4615494"/>
                  </a:lnTo>
                  <a:lnTo>
                    <a:pt x="18339" y="4570508"/>
                  </a:lnTo>
                  <a:lnTo>
                    <a:pt x="8268" y="4523968"/>
                  </a:lnTo>
                  <a:lnTo>
                    <a:pt x="2096" y="4476038"/>
                  </a:lnTo>
                  <a:lnTo>
                    <a:pt x="0" y="4426881"/>
                  </a:lnTo>
                  <a:lnTo>
                    <a:pt x="0" y="565770"/>
                  </a:lnTo>
                  <a:lnTo>
                    <a:pt x="2096" y="517311"/>
                  </a:lnTo>
                  <a:lnTo>
                    <a:pt x="8268" y="469927"/>
                  </a:lnTo>
                  <a:lnTo>
                    <a:pt x="18339" y="423796"/>
                  </a:lnTo>
                  <a:lnTo>
                    <a:pt x="32133" y="379094"/>
                  </a:lnTo>
                  <a:lnTo>
                    <a:pt x="49473" y="335997"/>
                  </a:lnTo>
                  <a:lnTo>
                    <a:pt x="70183" y="294681"/>
                  </a:lnTo>
                  <a:lnTo>
                    <a:pt x="94086" y="255324"/>
                  </a:lnTo>
                  <a:lnTo>
                    <a:pt x="121006" y="218101"/>
                  </a:lnTo>
                  <a:lnTo>
                    <a:pt x="150766" y="183190"/>
                  </a:lnTo>
                  <a:lnTo>
                    <a:pt x="183190" y="150766"/>
                  </a:lnTo>
                  <a:lnTo>
                    <a:pt x="218101" y="121006"/>
                  </a:lnTo>
                  <a:lnTo>
                    <a:pt x="255324" y="94086"/>
                  </a:lnTo>
                  <a:lnTo>
                    <a:pt x="294681" y="70183"/>
                  </a:lnTo>
                  <a:lnTo>
                    <a:pt x="335997" y="49473"/>
                  </a:lnTo>
                  <a:lnTo>
                    <a:pt x="379094" y="32133"/>
                  </a:lnTo>
                  <a:lnTo>
                    <a:pt x="423796" y="18339"/>
                  </a:lnTo>
                  <a:lnTo>
                    <a:pt x="469927" y="8268"/>
                  </a:lnTo>
                  <a:lnTo>
                    <a:pt x="517311" y="2096"/>
                  </a:lnTo>
                  <a:lnTo>
                    <a:pt x="565770" y="0"/>
                  </a:lnTo>
                  <a:lnTo>
                    <a:pt x="10804235" y="0"/>
                  </a:lnTo>
                  <a:lnTo>
                    <a:pt x="10852694" y="2096"/>
                  </a:lnTo>
                  <a:lnTo>
                    <a:pt x="10900078" y="8268"/>
                  </a:lnTo>
                  <a:lnTo>
                    <a:pt x="10946209" y="18339"/>
                  </a:lnTo>
                  <a:lnTo>
                    <a:pt x="10990911" y="32133"/>
                  </a:lnTo>
                  <a:lnTo>
                    <a:pt x="11034008" y="49473"/>
                  </a:lnTo>
                  <a:lnTo>
                    <a:pt x="11075323" y="70183"/>
                  </a:lnTo>
                  <a:lnTo>
                    <a:pt x="11114680" y="94086"/>
                  </a:lnTo>
                  <a:lnTo>
                    <a:pt x="11151903" y="121006"/>
                  </a:lnTo>
                  <a:lnTo>
                    <a:pt x="11186815" y="150766"/>
                  </a:lnTo>
                  <a:lnTo>
                    <a:pt x="11219239" y="183190"/>
                  </a:lnTo>
                  <a:lnTo>
                    <a:pt x="11248999" y="218101"/>
                  </a:lnTo>
                  <a:lnTo>
                    <a:pt x="11275919" y="255324"/>
                  </a:lnTo>
                  <a:lnTo>
                    <a:pt x="11299822" y="294681"/>
                  </a:lnTo>
                  <a:lnTo>
                    <a:pt x="11320531" y="335997"/>
                  </a:lnTo>
                  <a:lnTo>
                    <a:pt x="11337871" y="379094"/>
                  </a:lnTo>
                  <a:lnTo>
                    <a:pt x="11351665" y="423796"/>
                  </a:lnTo>
                  <a:lnTo>
                    <a:pt x="11361736" y="469927"/>
                  </a:lnTo>
                  <a:lnTo>
                    <a:pt x="11367908" y="517311"/>
                  </a:lnTo>
                  <a:lnTo>
                    <a:pt x="11370005" y="565770"/>
                  </a:lnTo>
                  <a:lnTo>
                    <a:pt x="11370005" y="4426881"/>
                  </a:lnTo>
                  <a:lnTo>
                    <a:pt x="11367908" y="4475340"/>
                  </a:lnTo>
                  <a:lnTo>
                    <a:pt x="11361736" y="4522724"/>
                  </a:lnTo>
                  <a:lnTo>
                    <a:pt x="11351665" y="4568855"/>
                  </a:lnTo>
                  <a:lnTo>
                    <a:pt x="11337871" y="4613558"/>
                  </a:lnTo>
                  <a:lnTo>
                    <a:pt x="11320531" y="4656655"/>
                  </a:lnTo>
                  <a:lnTo>
                    <a:pt x="11299822" y="4697970"/>
                  </a:lnTo>
                  <a:lnTo>
                    <a:pt x="11275919" y="4737327"/>
                  </a:lnTo>
                  <a:lnTo>
                    <a:pt x="11248999" y="4774550"/>
                  </a:lnTo>
                  <a:lnTo>
                    <a:pt x="11219239" y="4809462"/>
                  </a:lnTo>
                  <a:lnTo>
                    <a:pt x="11186815" y="4841886"/>
                  </a:lnTo>
                  <a:lnTo>
                    <a:pt x="11151903" y="4871646"/>
                  </a:lnTo>
                  <a:lnTo>
                    <a:pt x="11114680" y="4898566"/>
                  </a:lnTo>
                  <a:lnTo>
                    <a:pt x="11075323" y="4922469"/>
                  </a:lnTo>
                  <a:lnTo>
                    <a:pt x="11034008" y="4943178"/>
                  </a:lnTo>
                  <a:lnTo>
                    <a:pt x="10990911" y="4960518"/>
                  </a:lnTo>
                  <a:lnTo>
                    <a:pt x="10946209" y="4974312"/>
                  </a:lnTo>
                  <a:lnTo>
                    <a:pt x="10900078" y="4984383"/>
                  </a:lnTo>
                  <a:lnTo>
                    <a:pt x="10852694" y="4990555"/>
                  </a:lnTo>
                  <a:lnTo>
                    <a:pt x="10804235" y="4992652"/>
                  </a:lnTo>
                  <a:close/>
                </a:path>
              </a:pathLst>
            </a:custGeom>
            <a:solidFill>
              <a:srgbClr val="FFF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63553" y="3231926"/>
              <a:ext cx="11610975" cy="5257800"/>
            </a:xfrm>
            <a:custGeom>
              <a:avLst/>
              <a:gdLst/>
              <a:ahLst/>
              <a:cxnLst/>
              <a:rect l="l" t="t" r="r" b="b"/>
              <a:pathLst>
                <a:path w="11610975" h="5257800">
                  <a:moveTo>
                    <a:pt x="10903974" y="12700"/>
                  </a:moveTo>
                  <a:lnTo>
                    <a:pt x="566931" y="12700"/>
                  </a:lnTo>
                  <a:lnTo>
                    <a:pt x="614968" y="0"/>
                  </a:lnTo>
                  <a:lnTo>
                    <a:pt x="10853433" y="0"/>
                  </a:lnTo>
                  <a:lnTo>
                    <a:pt x="10903974" y="12700"/>
                  </a:lnTo>
                  <a:close/>
                </a:path>
                <a:path w="11610975" h="5257800">
                  <a:moveTo>
                    <a:pt x="11101012" y="5257800"/>
                  </a:moveTo>
                  <a:lnTo>
                    <a:pt x="698376" y="5257800"/>
                  </a:lnTo>
                  <a:lnTo>
                    <a:pt x="648098" y="5245100"/>
                  </a:lnTo>
                  <a:lnTo>
                    <a:pt x="599989" y="5232400"/>
                  </a:lnTo>
                  <a:lnTo>
                    <a:pt x="554084" y="5219700"/>
                  </a:lnTo>
                  <a:lnTo>
                    <a:pt x="510418" y="5207000"/>
                  </a:lnTo>
                  <a:lnTo>
                    <a:pt x="469027" y="5181600"/>
                  </a:lnTo>
                  <a:lnTo>
                    <a:pt x="429947" y="5156200"/>
                  </a:lnTo>
                  <a:lnTo>
                    <a:pt x="393213" y="5130800"/>
                  </a:lnTo>
                  <a:lnTo>
                    <a:pt x="358861" y="5105400"/>
                  </a:lnTo>
                  <a:lnTo>
                    <a:pt x="326927" y="5080000"/>
                  </a:lnTo>
                  <a:lnTo>
                    <a:pt x="297446" y="5041900"/>
                  </a:lnTo>
                  <a:lnTo>
                    <a:pt x="270454" y="5003800"/>
                  </a:lnTo>
                  <a:lnTo>
                    <a:pt x="245987" y="4978400"/>
                  </a:lnTo>
                  <a:lnTo>
                    <a:pt x="210142" y="4940300"/>
                  </a:lnTo>
                  <a:lnTo>
                    <a:pt x="176518" y="4914900"/>
                  </a:lnTo>
                  <a:lnTo>
                    <a:pt x="145286" y="4876800"/>
                  </a:lnTo>
                  <a:lnTo>
                    <a:pt x="116616" y="4838700"/>
                  </a:lnTo>
                  <a:lnTo>
                    <a:pt x="90679" y="4800600"/>
                  </a:lnTo>
                  <a:lnTo>
                    <a:pt x="67646" y="4762500"/>
                  </a:lnTo>
                  <a:lnTo>
                    <a:pt x="47688" y="4724400"/>
                  </a:lnTo>
                  <a:lnTo>
                    <a:pt x="30976" y="4673600"/>
                  </a:lnTo>
                  <a:lnTo>
                    <a:pt x="17680" y="4622800"/>
                  </a:lnTo>
                  <a:lnTo>
                    <a:pt x="7971" y="4584700"/>
                  </a:lnTo>
                  <a:lnTo>
                    <a:pt x="2021" y="4533900"/>
                  </a:lnTo>
                  <a:lnTo>
                    <a:pt x="0" y="4483100"/>
                  </a:lnTo>
                  <a:lnTo>
                    <a:pt x="0" y="622300"/>
                  </a:lnTo>
                  <a:lnTo>
                    <a:pt x="1851" y="571500"/>
                  </a:lnTo>
                  <a:lnTo>
                    <a:pt x="7314" y="520700"/>
                  </a:lnTo>
                  <a:lnTo>
                    <a:pt x="16250" y="482600"/>
                  </a:lnTo>
                  <a:lnTo>
                    <a:pt x="28525" y="431800"/>
                  </a:lnTo>
                  <a:lnTo>
                    <a:pt x="43999" y="393700"/>
                  </a:lnTo>
                  <a:lnTo>
                    <a:pt x="62536" y="355600"/>
                  </a:lnTo>
                  <a:lnTo>
                    <a:pt x="84000" y="304800"/>
                  </a:lnTo>
                  <a:lnTo>
                    <a:pt x="108252" y="266700"/>
                  </a:lnTo>
                  <a:lnTo>
                    <a:pt x="135156" y="241300"/>
                  </a:lnTo>
                  <a:lnTo>
                    <a:pt x="164575" y="203200"/>
                  </a:lnTo>
                  <a:lnTo>
                    <a:pt x="196372" y="165100"/>
                  </a:lnTo>
                  <a:lnTo>
                    <a:pt x="230410" y="139700"/>
                  </a:lnTo>
                  <a:lnTo>
                    <a:pt x="266551" y="114300"/>
                  </a:lnTo>
                  <a:lnTo>
                    <a:pt x="304659" y="88900"/>
                  </a:lnTo>
                  <a:lnTo>
                    <a:pt x="344597" y="63500"/>
                  </a:lnTo>
                  <a:lnTo>
                    <a:pt x="386227" y="50800"/>
                  </a:lnTo>
                  <a:lnTo>
                    <a:pt x="474016" y="25400"/>
                  </a:lnTo>
                  <a:lnTo>
                    <a:pt x="519901" y="12700"/>
                  </a:lnTo>
                  <a:lnTo>
                    <a:pt x="10953319" y="12700"/>
                  </a:lnTo>
                  <a:lnTo>
                    <a:pt x="11001321" y="25400"/>
                  </a:lnTo>
                  <a:lnTo>
                    <a:pt x="11092702" y="50800"/>
                  </a:lnTo>
                  <a:lnTo>
                    <a:pt x="566508" y="50800"/>
                  </a:lnTo>
                  <a:lnTo>
                    <a:pt x="519125" y="63500"/>
                  </a:lnTo>
                  <a:lnTo>
                    <a:pt x="428291" y="88900"/>
                  </a:lnTo>
                  <a:lnTo>
                    <a:pt x="385194" y="101600"/>
                  </a:lnTo>
                  <a:lnTo>
                    <a:pt x="343879" y="127000"/>
                  </a:lnTo>
                  <a:lnTo>
                    <a:pt x="304522" y="152400"/>
                  </a:lnTo>
                  <a:lnTo>
                    <a:pt x="267299" y="177800"/>
                  </a:lnTo>
                  <a:lnTo>
                    <a:pt x="232387" y="203200"/>
                  </a:lnTo>
                  <a:lnTo>
                    <a:pt x="199963" y="241300"/>
                  </a:lnTo>
                  <a:lnTo>
                    <a:pt x="170203" y="279400"/>
                  </a:lnTo>
                  <a:lnTo>
                    <a:pt x="143283" y="304800"/>
                  </a:lnTo>
                  <a:lnTo>
                    <a:pt x="119380" y="355600"/>
                  </a:lnTo>
                  <a:lnTo>
                    <a:pt x="98671" y="393700"/>
                  </a:lnTo>
                  <a:lnTo>
                    <a:pt x="81331" y="431800"/>
                  </a:lnTo>
                  <a:lnTo>
                    <a:pt x="67537" y="482600"/>
                  </a:lnTo>
                  <a:lnTo>
                    <a:pt x="57466" y="520700"/>
                  </a:lnTo>
                  <a:lnTo>
                    <a:pt x="51294" y="571500"/>
                  </a:lnTo>
                  <a:lnTo>
                    <a:pt x="49197" y="622300"/>
                  </a:lnTo>
                  <a:lnTo>
                    <a:pt x="49197" y="4483100"/>
                  </a:lnTo>
                  <a:lnTo>
                    <a:pt x="51294" y="4533900"/>
                  </a:lnTo>
                  <a:lnTo>
                    <a:pt x="57466" y="4584700"/>
                  </a:lnTo>
                  <a:lnTo>
                    <a:pt x="67537" y="4622800"/>
                  </a:lnTo>
                  <a:lnTo>
                    <a:pt x="81331" y="4673600"/>
                  </a:lnTo>
                  <a:lnTo>
                    <a:pt x="98671" y="4711700"/>
                  </a:lnTo>
                  <a:lnTo>
                    <a:pt x="119380" y="4749800"/>
                  </a:lnTo>
                  <a:lnTo>
                    <a:pt x="143283" y="4800600"/>
                  </a:lnTo>
                  <a:lnTo>
                    <a:pt x="170203" y="4826000"/>
                  </a:lnTo>
                  <a:lnTo>
                    <a:pt x="199963" y="4864100"/>
                  </a:lnTo>
                  <a:lnTo>
                    <a:pt x="232387" y="4902200"/>
                  </a:lnTo>
                  <a:lnTo>
                    <a:pt x="267299" y="4927600"/>
                  </a:lnTo>
                  <a:lnTo>
                    <a:pt x="304522" y="4953000"/>
                  </a:lnTo>
                  <a:lnTo>
                    <a:pt x="343879" y="4978400"/>
                  </a:lnTo>
                  <a:lnTo>
                    <a:pt x="385194" y="5003800"/>
                  </a:lnTo>
                  <a:lnTo>
                    <a:pt x="428291" y="5016500"/>
                  </a:lnTo>
                  <a:lnTo>
                    <a:pt x="519125" y="5041900"/>
                  </a:lnTo>
                  <a:lnTo>
                    <a:pt x="364061" y="5041900"/>
                  </a:lnTo>
                  <a:lnTo>
                    <a:pt x="396249" y="5080000"/>
                  </a:lnTo>
                  <a:lnTo>
                    <a:pt x="430878" y="5105400"/>
                  </a:lnTo>
                  <a:lnTo>
                    <a:pt x="468027" y="5130800"/>
                  </a:lnTo>
                  <a:lnTo>
                    <a:pt x="507776" y="5156200"/>
                  </a:lnTo>
                  <a:lnTo>
                    <a:pt x="550203" y="5168900"/>
                  </a:lnTo>
                  <a:lnTo>
                    <a:pt x="595388" y="5181600"/>
                  </a:lnTo>
                  <a:lnTo>
                    <a:pt x="643410" y="5194300"/>
                  </a:lnTo>
                  <a:lnTo>
                    <a:pt x="694348" y="5207000"/>
                  </a:lnTo>
                  <a:lnTo>
                    <a:pt x="748282" y="5207000"/>
                  </a:lnTo>
                  <a:lnTo>
                    <a:pt x="805292" y="5219700"/>
                  </a:lnTo>
                  <a:lnTo>
                    <a:pt x="11234686" y="5219700"/>
                  </a:lnTo>
                  <a:lnTo>
                    <a:pt x="11191501" y="5232400"/>
                  </a:lnTo>
                  <a:lnTo>
                    <a:pt x="11101012" y="5257800"/>
                  </a:lnTo>
                  <a:close/>
                </a:path>
                <a:path w="11610975" h="5257800">
                  <a:moveTo>
                    <a:pt x="10953419" y="5092700"/>
                  </a:moveTo>
                  <a:lnTo>
                    <a:pt x="512125" y="5092700"/>
                  </a:lnTo>
                  <a:lnTo>
                    <a:pt x="411920" y="5067300"/>
                  </a:lnTo>
                  <a:lnTo>
                    <a:pt x="364061" y="5041900"/>
                  </a:lnTo>
                  <a:lnTo>
                    <a:pt x="10949276" y="5041900"/>
                  </a:lnTo>
                  <a:lnTo>
                    <a:pt x="11040109" y="5016500"/>
                  </a:lnTo>
                  <a:lnTo>
                    <a:pt x="11083206" y="5003800"/>
                  </a:lnTo>
                  <a:lnTo>
                    <a:pt x="11124521" y="4978400"/>
                  </a:lnTo>
                  <a:lnTo>
                    <a:pt x="11163879" y="4953000"/>
                  </a:lnTo>
                  <a:lnTo>
                    <a:pt x="11201101" y="4927600"/>
                  </a:lnTo>
                  <a:lnTo>
                    <a:pt x="11236013" y="4902200"/>
                  </a:lnTo>
                  <a:lnTo>
                    <a:pt x="11268437" y="4864100"/>
                  </a:lnTo>
                  <a:lnTo>
                    <a:pt x="11298197" y="4826000"/>
                  </a:lnTo>
                  <a:lnTo>
                    <a:pt x="11325117" y="4787900"/>
                  </a:lnTo>
                  <a:lnTo>
                    <a:pt x="11349020" y="4749800"/>
                  </a:lnTo>
                  <a:lnTo>
                    <a:pt x="11369729" y="4711700"/>
                  </a:lnTo>
                  <a:lnTo>
                    <a:pt x="11387069" y="4673600"/>
                  </a:lnTo>
                  <a:lnTo>
                    <a:pt x="11400863" y="4622800"/>
                  </a:lnTo>
                  <a:lnTo>
                    <a:pt x="11410934" y="4572000"/>
                  </a:lnTo>
                  <a:lnTo>
                    <a:pt x="11417106" y="4533900"/>
                  </a:lnTo>
                  <a:lnTo>
                    <a:pt x="11419203" y="4483100"/>
                  </a:lnTo>
                  <a:lnTo>
                    <a:pt x="11419203" y="622300"/>
                  </a:lnTo>
                  <a:lnTo>
                    <a:pt x="11417106" y="571500"/>
                  </a:lnTo>
                  <a:lnTo>
                    <a:pt x="11410934" y="520700"/>
                  </a:lnTo>
                  <a:lnTo>
                    <a:pt x="11400863" y="482600"/>
                  </a:lnTo>
                  <a:lnTo>
                    <a:pt x="11387069" y="431800"/>
                  </a:lnTo>
                  <a:lnTo>
                    <a:pt x="11369729" y="393700"/>
                  </a:lnTo>
                  <a:lnTo>
                    <a:pt x="11349020" y="355600"/>
                  </a:lnTo>
                  <a:lnTo>
                    <a:pt x="11325117" y="304800"/>
                  </a:lnTo>
                  <a:lnTo>
                    <a:pt x="11298197" y="279400"/>
                  </a:lnTo>
                  <a:lnTo>
                    <a:pt x="11268437" y="241300"/>
                  </a:lnTo>
                  <a:lnTo>
                    <a:pt x="11236013" y="203200"/>
                  </a:lnTo>
                  <a:lnTo>
                    <a:pt x="11201101" y="177800"/>
                  </a:lnTo>
                  <a:lnTo>
                    <a:pt x="11163879" y="152400"/>
                  </a:lnTo>
                  <a:lnTo>
                    <a:pt x="11124521" y="127000"/>
                  </a:lnTo>
                  <a:lnTo>
                    <a:pt x="11083206" y="101600"/>
                  </a:lnTo>
                  <a:lnTo>
                    <a:pt x="11040109" y="88900"/>
                  </a:lnTo>
                  <a:lnTo>
                    <a:pt x="10949276" y="63500"/>
                  </a:lnTo>
                  <a:lnTo>
                    <a:pt x="10901892" y="50800"/>
                  </a:lnTo>
                  <a:lnTo>
                    <a:pt x="11092702" y="50800"/>
                  </a:lnTo>
                  <a:lnTo>
                    <a:pt x="11135787" y="76200"/>
                  </a:lnTo>
                  <a:lnTo>
                    <a:pt x="11176936" y="101600"/>
                  </a:lnTo>
                  <a:lnTo>
                    <a:pt x="11216003" y="127000"/>
                  </a:lnTo>
                  <a:lnTo>
                    <a:pt x="11252840" y="152400"/>
                  </a:lnTo>
                  <a:lnTo>
                    <a:pt x="11287298" y="190500"/>
                  </a:lnTo>
                  <a:lnTo>
                    <a:pt x="11319231" y="215900"/>
                  </a:lnTo>
                  <a:lnTo>
                    <a:pt x="11348489" y="254000"/>
                  </a:lnTo>
                  <a:lnTo>
                    <a:pt x="11374927" y="292100"/>
                  </a:lnTo>
                  <a:lnTo>
                    <a:pt x="11410771" y="330200"/>
                  </a:lnTo>
                  <a:lnTo>
                    <a:pt x="11444395" y="355600"/>
                  </a:lnTo>
                  <a:lnTo>
                    <a:pt x="11475628" y="393700"/>
                  </a:lnTo>
                  <a:lnTo>
                    <a:pt x="11494741" y="419100"/>
                  </a:lnTo>
                  <a:lnTo>
                    <a:pt x="11438884" y="419100"/>
                  </a:lnTo>
                  <a:lnTo>
                    <a:pt x="11452566" y="469900"/>
                  </a:lnTo>
                  <a:lnTo>
                    <a:pt x="11463481" y="520700"/>
                  </a:lnTo>
                  <a:lnTo>
                    <a:pt x="11470707" y="571500"/>
                  </a:lnTo>
                  <a:lnTo>
                    <a:pt x="11473320" y="622300"/>
                  </a:lnTo>
                  <a:lnTo>
                    <a:pt x="11473320" y="4483100"/>
                  </a:lnTo>
                  <a:lnTo>
                    <a:pt x="11471469" y="4533900"/>
                  </a:lnTo>
                  <a:lnTo>
                    <a:pt x="11466006" y="4572000"/>
                  </a:lnTo>
                  <a:lnTo>
                    <a:pt x="11457069" y="4622800"/>
                  </a:lnTo>
                  <a:lnTo>
                    <a:pt x="11444795" y="4673600"/>
                  </a:lnTo>
                  <a:lnTo>
                    <a:pt x="11429321" y="4711700"/>
                  </a:lnTo>
                  <a:lnTo>
                    <a:pt x="11410783" y="4749800"/>
                  </a:lnTo>
                  <a:lnTo>
                    <a:pt x="11389320" y="4787900"/>
                  </a:lnTo>
                  <a:lnTo>
                    <a:pt x="11365068" y="4826000"/>
                  </a:lnTo>
                  <a:lnTo>
                    <a:pt x="11338164" y="4864100"/>
                  </a:lnTo>
                  <a:lnTo>
                    <a:pt x="11308745" y="4902200"/>
                  </a:lnTo>
                  <a:lnTo>
                    <a:pt x="11276948" y="4927600"/>
                  </a:lnTo>
                  <a:lnTo>
                    <a:pt x="11242910" y="4965700"/>
                  </a:lnTo>
                  <a:lnTo>
                    <a:pt x="11206769" y="4991100"/>
                  </a:lnTo>
                  <a:lnTo>
                    <a:pt x="11168661" y="5016500"/>
                  </a:lnTo>
                  <a:lnTo>
                    <a:pt x="11128723" y="5029200"/>
                  </a:lnTo>
                  <a:lnTo>
                    <a:pt x="11087093" y="5054600"/>
                  </a:lnTo>
                  <a:lnTo>
                    <a:pt x="11043908" y="5067300"/>
                  </a:lnTo>
                  <a:lnTo>
                    <a:pt x="10953419" y="5092700"/>
                  </a:lnTo>
                  <a:close/>
                </a:path>
                <a:path w="11610975" h="5257800">
                  <a:moveTo>
                    <a:pt x="11234686" y="5219700"/>
                  </a:moveTo>
                  <a:lnTo>
                    <a:pt x="11005946" y="5219700"/>
                  </a:lnTo>
                  <a:lnTo>
                    <a:pt x="11054445" y="5207000"/>
                  </a:lnTo>
                  <a:lnTo>
                    <a:pt x="11101941" y="5207000"/>
                  </a:lnTo>
                  <a:lnTo>
                    <a:pt x="11193184" y="5181600"/>
                  </a:lnTo>
                  <a:lnTo>
                    <a:pt x="11236562" y="5168900"/>
                  </a:lnTo>
                  <a:lnTo>
                    <a:pt x="11278196" y="5143500"/>
                  </a:lnTo>
                  <a:lnTo>
                    <a:pt x="11317903" y="5118100"/>
                  </a:lnTo>
                  <a:lnTo>
                    <a:pt x="11355496" y="5092700"/>
                  </a:lnTo>
                  <a:lnTo>
                    <a:pt x="11390791" y="5067300"/>
                  </a:lnTo>
                  <a:lnTo>
                    <a:pt x="11423603" y="5029200"/>
                  </a:lnTo>
                  <a:lnTo>
                    <a:pt x="11453747" y="4991100"/>
                  </a:lnTo>
                  <a:lnTo>
                    <a:pt x="11481038" y="4965700"/>
                  </a:lnTo>
                  <a:lnTo>
                    <a:pt x="11505290" y="4914900"/>
                  </a:lnTo>
                  <a:lnTo>
                    <a:pt x="11526319" y="4876800"/>
                  </a:lnTo>
                  <a:lnTo>
                    <a:pt x="11543939" y="4838700"/>
                  </a:lnTo>
                  <a:lnTo>
                    <a:pt x="11557966" y="4787900"/>
                  </a:lnTo>
                  <a:lnTo>
                    <a:pt x="11568214" y="4749800"/>
                  </a:lnTo>
                  <a:lnTo>
                    <a:pt x="11574499" y="4699000"/>
                  </a:lnTo>
                  <a:lnTo>
                    <a:pt x="11576635" y="4648200"/>
                  </a:lnTo>
                  <a:lnTo>
                    <a:pt x="11576635" y="787400"/>
                  </a:lnTo>
                  <a:lnTo>
                    <a:pt x="11574146" y="736600"/>
                  </a:lnTo>
                  <a:lnTo>
                    <a:pt x="11566873" y="685800"/>
                  </a:lnTo>
                  <a:lnTo>
                    <a:pt x="11555102" y="635000"/>
                  </a:lnTo>
                  <a:lnTo>
                    <a:pt x="11539123" y="584200"/>
                  </a:lnTo>
                  <a:lnTo>
                    <a:pt x="11519223" y="546100"/>
                  </a:lnTo>
                  <a:lnTo>
                    <a:pt x="11495691" y="495300"/>
                  </a:lnTo>
                  <a:lnTo>
                    <a:pt x="11468815" y="457200"/>
                  </a:lnTo>
                  <a:lnTo>
                    <a:pt x="11438884" y="419100"/>
                  </a:lnTo>
                  <a:lnTo>
                    <a:pt x="11494741" y="419100"/>
                  </a:lnTo>
                  <a:lnTo>
                    <a:pt x="11530234" y="469900"/>
                  </a:lnTo>
                  <a:lnTo>
                    <a:pt x="11553267" y="508000"/>
                  </a:lnTo>
                  <a:lnTo>
                    <a:pt x="11573225" y="546100"/>
                  </a:lnTo>
                  <a:lnTo>
                    <a:pt x="11589937" y="596900"/>
                  </a:lnTo>
                  <a:lnTo>
                    <a:pt x="11603233" y="647700"/>
                  </a:lnTo>
                  <a:lnTo>
                    <a:pt x="11610597" y="676602"/>
                  </a:lnTo>
                  <a:lnTo>
                    <a:pt x="11610597" y="4762595"/>
                  </a:lnTo>
                  <a:lnTo>
                    <a:pt x="11604662" y="4787900"/>
                  </a:lnTo>
                  <a:lnTo>
                    <a:pt x="11592388" y="4838700"/>
                  </a:lnTo>
                  <a:lnTo>
                    <a:pt x="11576913" y="4876800"/>
                  </a:lnTo>
                  <a:lnTo>
                    <a:pt x="11558376" y="4914900"/>
                  </a:lnTo>
                  <a:lnTo>
                    <a:pt x="11536913" y="4965700"/>
                  </a:lnTo>
                  <a:lnTo>
                    <a:pt x="11512661" y="5003800"/>
                  </a:lnTo>
                  <a:lnTo>
                    <a:pt x="11485756" y="5029200"/>
                  </a:lnTo>
                  <a:lnTo>
                    <a:pt x="11456337" y="5067300"/>
                  </a:lnTo>
                  <a:lnTo>
                    <a:pt x="11424541" y="5105400"/>
                  </a:lnTo>
                  <a:lnTo>
                    <a:pt x="11390503" y="5130800"/>
                  </a:lnTo>
                  <a:lnTo>
                    <a:pt x="11354362" y="5156200"/>
                  </a:lnTo>
                  <a:lnTo>
                    <a:pt x="11316254" y="5181600"/>
                  </a:lnTo>
                  <a:lnTo>
                    <a:pt x="11276316" y="5207000"/>
                  </a:lnTo>
                  <a:lnTo>
                    <a:pt x="11234686" y="5219700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31627" y="3515722"/>
            <a:ext cx="10579735" cy="440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sz="4350" spc="245" dirty="0">
                <a:solidFill>
                  <a:srgbClr val="6F442F"/>
                </a:solidFill>
                <a:latin typeface="Tahoma"/>
                <a:cs typeface="Tahoma"/>
              </a:rPr>
              <a:t>O</a:t>
            </a:r>
            <a:r>
              <a:rPr sz="4350" spc="-24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4350" spc="50" dirty="0">
                <a:solidFill>
                  <a:srgbClr val="6F442F"/>
                </a:solidFill>
                <a:latin typeface="Tahoma"/>
                <a:cs typeface="Tahoma"/>
              </a:rPr>
              <a:t>persoană</a:t>
            </a:r>
            <a:r>
              <a:rPr sz="4350" spc="-24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4350" spc="15" dirty="0">
                <a:solidFill>
                  <a:srgbClr val="6F442F"/>
                </a:solidFill>
                <a:latin typeface="Tahoma"/>
                <a:cs typeface="Tahoma"/>
              </a:rPr>
              <a:t>care</a:t>
            </a:r>
            <a:r>
              <a:rPr sz="4350" spc="-24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4350" spc="75" dirty="0">
                <a:solidFill>
                  <a:srgbClr val="6F442F"/>
                </a:solidFill>
                <a:latin typeface="Tahoma"/>
                <a:cs typeface="Tahoma"/>
              </a:rPr>
              <a:t>dă</a:t>
            </a:r>
            <a:r>
              <a:rPr sz="4350" spc="-24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4350" spc="70" dirty="0">
                <a:solidFill>
                  <a:srgbClr val="6F442F"/>
                </a:solidFill>
                <a:latin typeface="Tahoma"/>
                <a:cs typeface="Tahoma"/>
              </a:rPr>
              <a:t>dovadă</a:t>
            </a:r>
            <a:r>
              <a:rPr sz="4350" spc="-24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4350" spc="65" dirty="0">
                <a:solidFill>
                  <a:srgbClr val="6F442F"/>
                </a:solidFill>
                <a:latin typeface="Tahoma"/>
                <a:cs typeface="Tahoma"/>
              </a:rPr>
              <a:t>de</a:t>
            </a:r>
            <a:r>
              <a:rPr sz="4350" spc="-24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4350" spc="35" dirty="0">
                <a:solidFill>
                  <a:srgbClr val="E34E0D"/>
                </a:solidFill>
                <a:latin typeface="Tahoma"/>
                <a:cs typeface="Tahoma"/>
              </a:rPr>
              <a:t>bunătate</a:t>
            </a:r>
            <a:r>
              <a:rPr sz="4350" spc="-245" dirty="0">
                <a:solidFill>
                  <a:srgbClr val="E34E0D"/>
                </a:solidFill>
                <a:latin typeface="Tahoma"/>
                <a:cs typeface="Tahoma"/>
              </a:rPr>
              <a:t> </a:t>
            </a:r>
            <a:r>
              <a:rPr sz="4350" spc="75" dirty="0">
                <a:solidFill>
                  <a:srgbClr val="6F442F"/>
                </a:solidFill>
                <a:latin typeface="Tahoma"/>
                <a:cs typeface="Tahoma"/>
              </a:rPr>
              <a:t>se </a:t>
            </a:r>
            <a:r>
              <a:rPr sz="4350" spc="-134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4350" spc="40" dirty="0">
                <a:solidFill>
                  <a:srgbClr val="6F442F"/>
                </a:solidFill>
                <a:latin typeface="Tahoma"/>
                <a:cs typeface="Tahoma"/>
              </a:rPr>
              <a:t>manifestă </a:t>
            </a:r>
            <a:r>
              <a:rPr sz="4350" spc="55" dirty="0">
                <a:solidFill>
                  <a:srgbClr val="6F442F"/>
                </a:solidFill>
                <a:latin typeface="Tahoma"/>
                <a:cs typeface="Tahoma"/>
              </a:rPr>
              <a:t>printr-un </a:t>
            </a:r>
            <a:r>
              <a:rPr sz="4350" spc="40" dirty="0">
                <a:solidFill>
                  <a:srgbClr val="6F442F"/>
                </a:solidFill>
                <a:latin typeface="Tahoma"/>
                <a:cs typeface="Tahoma"/>
              </a:rPr>
              <a:t>comportament </a:t>
            </a:r>
            <a:r>
              <a:rPr sz="4350" spc="4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4350" spc="5" dirty="0">
                <a:solidFill>
                  <a:srgbClr val="6F442F"/>
                </a:solidFill>
                <a:latin typeface="Tahoma"/>
                <a:cs typeface="Tahoma"/>
              </a:rPr>
              <a:t>binevoitor, generos, </a:t>
            </a:r>
            <a:r>
              <a:rPr sz="4350" spc="-10" dirty="0">
                <a:solidFill>
                  <a:srgbClr val="6F442F"/>
                </a:solidFill>
                <a:latin typeface="Tahoma"/>
                <a:cs typeface="Tahoma"/>
              </a:rPr>
              <a:t>amabil, </a:t>
            </a:r>
            <a:r>
              <a:rPr sz="4350" spc="-5" dirty="0">
                <a:solidFill>
                  <a:srgbClr val="6F442F"/>
                </a:solidFill>
                <a:latin typeface="Tahoma"/>
                <a:cs typeface="Tahoma"/>
              </a:rPr>
              <a:t>milos, </a:t>
            </a:r>
            <a:r>
              <a:rPr sz="4350" spc="55" dirty="0">
                <a:solidFill>
                  <a:srgbClr val="6F442F"/>
                </a:solidFill>
                <a:latin typeface="Tahoma"/>
                <a:cs typeface="Tahoma"/>
              </a:rPr>
              <a:t>gata </a:t>
            </a:r>
            <a:r>
              <a:rPr sz="4350" spc="85" dirty="0">
                <a:solidFill>
                  <a:srgbClr val="6F442F"/>
                </a:solidFill>
                <a:latin typeface="Tahoma"/>
                <a:cs typeface="Tahoma"/>
              </a:rPr>
              <a:t>să </a:t>
            </a:r>
            <a:r>
              <a:rPr sz="4350" spc="-134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4350" spc="-30" dirty="0">
                <a:solidFill>
                  <a:srgbClr val="6F442F"/>
                </a:solidFill>
                <a:latin typeface="Tahoma"/>
                <a:cs typeface="Tahoma"/>
              </a:rPr>
              <a:t>ajute </a:t>
            </a:r>
            <a:r>
              <a:rPr sz="4350" spc="65" dirty="0">
                <a:solidFill>
                  <a:srgbClr val="6F442F"/>
                </a:solidFill>
                <a:latin typeface="Tahoma"/>
                <a:cs typeface="Tahoma"/>
              </a:rPr>
              <a:t>pe </a:t>
            </a:r>
            <a:r>
              <a:rPr sz="4350" spc="-5" dirty="0">
                <a:solidFill>
                  <a:srgbClr val="6F442F"/>
                </a:solidFill>
                <a:latin typeface="Tahoma"/>
                <a:cs typeface="Tahoma"/>
              </a:rPr>
              <a:t>altcineva, </a:t>
            </a:r>
            <a:r>
              <a:rPr sz="4350" spc="15" dirty="0">
                <a:solidFill>
                  <a:srgbClr val="6F442F"/>
                </a:solidFill>
                <a:latin typeface="Tahoma"/>
                <a:cs typeface="Tahoma"/>
              </a:rPr>
              <a:t>fără </a:t>
            </a:r>
            <a:r>
              <a:rPr sz="4350" spc="20" dirty="0">
                <a:solidFill>
                  <a:srgbClr val="6F442F"/>
                </a:solidFill>
                <a:latin typeface="Tahoma"/>
                <a:cs typeface="Tahoma"/>
              </a:rPr>
              <a:t>a </a:t>
            </a:r>
            <a:r>
              <a:rPr sz="4350" spc="10" dirty="0">
                <a:solidFill>
                  <a:srgbClr val="6F442F"/>
                </a:solidFill>
                <a:latin typeface="Tahoma"/>
                <a:cs typeface="Tahoma"/>
              </a:rPr>
              <a:t>cere </a:t>
            </a:r>
            <a:r>
              <a:rPr sz="4350" spc="35" dirty="0">
                <a:solidFill>
                  <a:srgbClr val="6F442F"/>
                </a:solidFill>
                <a:latin typeface="Tahoma"/>
                <a:cs typeface="Tahoma"/>
              </a:rPr>
              <a:t>altceva </a:t>
            </a:r>
            <a:r>
              <a:rPr sz="4350" spc="30" dirty="0">
                <a:solidFill>
                  <a:srgbClr val="6F442F"/>
                </a:solidFill>
                <a:latin typeface="Tahoma"/>
                <a:cs typeface="Tahoma"/>
              </a:rPr>
              <a:t>în </a:t>
            </a:r>
            <a:r>
              <a:rPr sz="4350" spc="3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4350" spc="20" dirty="0">
                <a:solidFill>
                  <a:srgbClr val="6F442F"/>
                </a:solidFill>
                <a:latin typeface="Tahoma"/>
                <a:cs typeface="Tahoma"/>
              </a:rPr>
              <a:t>schimb.</a:t>
            </a:r>
            <a:endParaRPr sz="435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7304" y="4434745"/>
            <a:ext cx="4829128" cy="39497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80464" y="793546"/>
            <a:ext cx="8540115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>
                <a:solidFill>
                  <a:srgbClr val="0070C0"/>
                </a:solidFill>
              </a:rPr>
              <a:t>B</a:t>
            </a:r>
            <a:r>
              <a:rPr spc="110" dirty="0">
                <a:solidFill>
                  <a:srgbClr val="0070C0"/>
                </a:solidFill>
              </a:rPr>
              <a:t>u</a:t>
            </a:r>
            <a:r>
              <a:rPr spc="140" dirty="0">
                <a:solidFill>
                  <a:srgbClr val="0070C0"/>
                </a:solidFill>
              </a:rPr>
              <a:t>n</a:t>
            </a:r>
            <a:r>
              <a:rPr spc="110" dirty="0">
                <a:solidFill>
                  <a:srgbClr val="0070C0"/>
                </a:solidFill>
              </a:rPr>
              <a:t>ă</a:t>
            </a:r>
            <a:r>
              <a:rPr spc="295" dirty="0">
                <a:solidFill>
                  <a:srgbClr val="0070C0"/>
                </a:solidFill>
              </a:rPr>
              <a:t>t</a:t>
            </a:r>
            <a:r>
              <a:rPr spc="110" dirty="0">
                <a:solidFill>
                  <a:srgbClr val="0070C0"/>
                </a:solidFill>
              </a:rPr>
              <a:t>a</a:t>
            </a:r>
            <a:r>
              <a:rPr spc="295" dirty="0">
                <a:solidFill>
                  <a:srgbClr val="0070C0"/>
                </a:solidFill>
              </a:rPr>
              <a:t>t</a:t>
            </a:r>
            <a:r>
              <a:rPr spc="240" dirty="0">
                <a:solidFill>
                  <a:srgbClr val="0070C0"/>
                </a:solidFill>
              </a:rPr>
              <a:t>e</a:t>
            </a:r>
            <a:r>
              <a:rPr spc="-525" dirty="0">
                <a:solidFill>
                  <a:srgbClr val="0070C0"/>
                </a:solidFill>
              </a:rPr>
              <a:t>,</a:t>
            </a:r>
            <a:r>
              <a:rPr spc="-635" dirty="0">
                <a:solidFill>
                  <a:srgbClr val="0070C0"/>
                </a:solidFill>
              </a:rPr>
              <a:t> </a:t>
            </a:r>
            <a:r>
              <a:rPr spc="140" dirty="0">
                <a:solidFill>
                  <a:srgbClr val="0070C0"/>
                </a:solidFill>
              </a:rPr>
              <a:t>n</a:t>
            </a:r>
            <a:r>
              <a:rPr spc="114" dirty="0">
                <a:solidFill>
                  <a:srgbClr val="0070C0"/>
                </a:solidFill>
              </a:rPr>
              <a:t>u</a:t>
            </a:r>
            <a:r>
              <a:rPr spc="-635" dirty="0">
                <a:solidFill>
                  <a:srgbClr val="0070C0"/>
                </a:solidFill>
              </a:rPr>
              <a:t> </a:t>
            </a:r>
            <a:r>
              <a:rPr spc="50" dirty="0">
                <a:solidFill>
                  <a:srgbClr val="0070C0"/>
                </a:solidFill>
              </a:rPr>
              <a:t>r</a:t>
            </a:r>
            <a:r>
              <a:rPr spc="110" dirty="0">
                <a:solidFill>
                  <a:srgbClr val="0070C0"/>
                </a:solidFill>
              </a:rPr>
              <a:t>ău</a:t>
            </a:r>
            <a:r>
              <a:rPr spc="295" dirty="0">
                <a:solidFill>
                  <a:srgbClr val="0070C0"/>
                </a:solidFill>
              </a:rPr>
              <a:t>t</a:t>
            </a:r>
            <a:r>
              <a:rPr spc="110" dirty="0">
                <a:solidFill>
                  <a:srgbClr val="0070C0"/>
                </a:solidFill>
              </a:rPr>
              <a:t>a</a:t>
            </a:r>
            <a:r>
              <a:rPr spc="295" dirty="0">
                <a:solidFill>
                  <a:srgbClr val="0070C0"/>
                </a:solidFill>
              </a:rPr>
              <a:t>t</a:t>
            </a:r>
            <a:r>
              <a:rPr spc="240" dirty="0">
                <a:solidFill>
                  <a:srgbClr val="0070C0"/>
                </a:solidFill>
              </a:rPr>
              <a:t>e</a:t>
            </a:r>
            <a:r>
              <a:rPr spc="-500" dirty="0">
                <a:solidFill>
                  <a:srgbClr val="0070C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5147" y="2178409"/>
            <a:ext cx="13906772" cy="76000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71809" y="2410963"/>
            <a:ext cx="7024370" cy="398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62330" marR="607695" indent="-850265">
              <a:lnSpc>
                <a:spcPct val="133300"/>
              </a:lnSpc>
              <a:spcBef>
                <a:spcPts val="90"/>
              </a:spcBef>
            </a:pPr>
            <a:r>
              <a:rPr sz="3900" spc="80" dirty="0">
                <a:solidFill>
                  <a:srgbClr val="6F442F"/>
                </a:solidFill>
                <a:latin typeface="Tahoma"/>
                <a:cs typeface="Tahoma"/>
              </a:rPr>
              <a:t>Respectul</a:t>
            </a:r>
            <a:r>
              <a:rPr sz="3900" spc="-22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80" dirty="0">
                <a:solidFill>
                  <a:srgbClr val="6F442F"/>
                </a:solidFill>
                <a:latin typeface="Tahoma"/>
                <a:cs typeface="Tahoma"/>
              </a:rPr>
              <a:t>se</a:t>
            </a:r>
            <a:r>
              <a:rPr sz="3900" spc="-22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70" dirty="0">
                <a:solidFill>
                  <a:srgbClr val="6F442F"/>
                </a:solidFill>
                <a:latin typeface="Tahoma"/>
                <a:cs typeface="Tahoma"/>
              </a:rPr>
              <a:t>dovedește</a:t>
            </a:r>
            <a:r>
              <a:rPr sz="3900" spc="-22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-60" dirty="0">
                <a:solidFill>
                  <a:srgbClr val="6F442F"/>
                </a:solidFill>
                <a:latin typeface="Tahoma"/>
                <a:cs typeface="Tahoma"/>
              </a:rPr>
              <a:t>prin: </a:t>
            </a:r>
            <a:r>
              <a:rPr sz="3900" spc="-120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35" dirty="0">
                <a:solidFill>
                  <a:srgbClr val="6F442F"/>
                </a:solidFill>
                <a:latin typeface="Tahoma"/>
                <a:cs typeface="Tahoma"/>
              </a:rPr>
              <a:t>exprimarea </a:t>
            </a:r>
            <a:r>
              <a:rPr sz="3900" spc="55" dirty="0">
                <a:solidFill>
                  <a:srgbClr val="6F442F"/>
                </a:solidFill>
                <a:latin typeface="Tahoma"/>
                <a:cs typeface="Tahoma"/>
              </a:rPr>
              <a:t>politicoasă </a:t>
            </a:r>
            <a:r>
              <a:rPr sz="3900" spc="6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40" dirty="0">
                <a:solidFill>
                  <a:srgbClr val="6F442F"/>
                </a:solidFill>
                <a:latin typeface="Tahoma"/>
                <a:cs typeface="Tahoma"/>
              </a:rPr>
              <a:t>punctualitate </a:t>
            </a:r>
            <a:r>
              <a:rPr sz="3900" spc="4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40" dirty="0">
                <a:solidFill>
                  <a:srgbClr val="6F442F"/>
                </a:solidFill>
                <a:latin typeface="Tahoma"/>
                <a:cs typeface="Tahoma"/>
              </a:rPr>
              <a:t>corectitudine</a:t>
            </a:r>
            <a:endParaRPr sz="3900" dirty="0">
              <a:latin typeface="Tahoma"/>
              <a:cs typeface="Tahoma"/>
            </a:endParaRPr>
          </a:p>
          <a:p>
            <a:pPr marL="862330">
              <a:lnSpc>
                <a:spcPct val="100000"/>
              </a:lnSpc>
              <a:spcBef>
                <a:spcPts val="1560"/>
              </a:spcBef>
            </a:pPr>
            <a:r>
              <a:rPr sz="3900" spc="-5" dirty="0">
                <a:solidFill>
                  <a:srgbClr val="6F442F"/>
                </a:solidFill>
                <a:latin typeface="Tahoma"/>
                <a:cs typeface="Tahoma"/>
              </a:rPr>
              <a:t>grija</a:t>
            </a:r>
            <a:r>
              <a:rPr sz="39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35" dirty="0">
                <a:solidFill>
                  <a:srgbClr val="6F442F"/>
                </a:solidFill>
                <a:latin typeface="Tahoma"/>
                <a:cs typeface="Tahoma"/>
              </a:rPr>
              <a:t>față</a:t>
            </a:r>
            <a:r>
              <a:rPr sz="39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75" dirty="0">
                <a:solidFill>
                  <a:srgbClr val="6F442F"/>
                </a:solidFill>
                <a:latin typeface="Tahoma"/>
                <a:cs typeface="Tahoma"/>
              </a:rPr>
              <a:t>de</a:t>
            </a:r>
            <a:r>
              <a:rPr sz="3900" spc="-204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45" dirty="0">
                <a:solidFill>
                  <a:srgbClr val="6F442F"/>
                </a:solidFill>
                <a:latin typeface="Tahoma"/>
                <a:cs typeface="Tahoma"/>
              </a:rPr>
              <a:t>noi</a:t>
            </a:r>
            <a:r>
              <a:rPr sz="39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80" dirty="0">
                <a:solidFill>
                  <a:srgbClr val="6F442F"/>
                </a:solidFill>
                <a:latin typeface="Tahoma"/>
                <a:cs typeface="Tahoma"/>
              </a:rPr>
              <a:t>și</a:t>
            </a:r>
            <a:r>
              <a:rPr sz="3900" spc="-204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75" dirty="0">
                <a:solidFill>
                  <a:srgbClr val="6F442F"/>
                </a:solidFill>
                <a:latin typeface="Tahoma"/>
                <a:cs typeface="Tahoma"/>
              </a:rPr>
              <a:t>de</a:t>
            </a:r>
            <a:r>
              <a:rPr sz="39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25" dirty="0">
                <a:solidFill>
                  <a:srgbClr val="6F442F"/>
                </a:solidFill>
                <a:latin typeface="Tahoma"/>
                <a:cs typeface="Tahoma"/>
              </a:rPr>
              <a:t>ceilalți</a:t>
            </a:r>
            <a:endParaRPr sz="39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6307" y="793546"/>
            <a:ext cx="11576050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>
                <a:solidFill>
                  <a:srgbClr val="00B050"/>
                </a:solidFill>
              </a:rPr>
              <a:t>R</a:t>
            </a:r>
            <a:r>
              <a:rPr spc="240" dirty="0">
                <a:solidFill>
                  <a:srgbClr val="00B050"/>
                </a:solidFill>
              </a:rPr>
              <a:t>e</a:t>
            </a:r>
            <a:r>
              <a:rPr spc="145" dirty="0">
                <a:solidFill>
                  <a:srgbClr val="00B050"/>
                </a:solidFill>
              </a:rPr>
              <a:t>s</a:t>
            </a:r>
            <a:r>
              <a:rPr spc="415" dirty="0">
                <a:solidFill>
                  <a:srgbClr val="00B050"/>
                </a:solidFill>
              </a:rPr>
              <a:t>p</a:t>
            </a:r>
            <a:r>
              <a:rPr spc="240" dirty="0">
                <a:solidFill>
                  <a:srgbClr val="00B050"/>
                </a:solidFill>
              </a:rPr>
              <a:t>e</a:t>
            </a:r>
            <a:r>
              <a:rPr spc="680" dirty="0">
                <a:solidFill>
                  <a:srgbClr val="00B050"/>
                </a:solidFill>
              </a:rPr>
              <a:t>c</a:t>
            </a:r>
            <a:r>
              <a:rPr spc="295" dirty="0">
                <a:solidFill>
                  <a:srgbClr val="00B050"/>
                </a:solidFill>
              </a:rPr>
              <a:t>t</a:t>
            </a:r>
            <a:r>
              <a:rPr spc="-525" dirty="0">
                <a:solidFill>
                  <a:srgbClr val="00B050"/>
                </a:solidFill>
              </a:rPr>
              <a:t>,</a:t>
            </a:r>
            <a:r>
              <a:rPr spc="-635" dirty="0">
                <a:solidFill>
                  <a:srgbClr val="00B050"/>
                </a:solidFill>
              </a:rPr>
              <a:t> </a:t>
            </a:r>
            <a:r>
              <a:rPr spc="140" dirty="0">
                <a:solidFill>
                  <a:srgbClr val="00B050"/>
                </a:solidFill>
              </a:rPr>
              <a:t>n</a:t>
            </a:r>
            <a:r>
              <a:rPr spc="114" dirty="0">
                <a:solidFill>
                  <a:srgbClr val="00B050"/>
                </a:solidFill>
              </a:rPr>
              <a:t>u</a:t>
            </a:r>
            <a:r>
              <a:rPr spc="-635" dirty="0">
                <a:solidFill>
                  <a:srgbClr val="00B050"/>
                </a:solidFill>
              </a:rPr>
              <a:t> </a:t>
            </a:r>
            <a:r>
              <a:rPr spc="-30" dirty="0">
                <a:solidFill>
                  <a:srgbClr val="00B050"/>
                </a:solidFill>
              </a:rPr>
              <a:t>li</a:t>
            </a:r>
            <a:r>
              <a:rPr spc="415" dirty="0">
                <a:solidFill>
                  <a:srgbClr val="00B050"/>
                </a:solidFill>
              </a:rPr>
              <a:t>p</a:t>
            </a:r>
            <a:r>
              <a:rPr spc="145" dirty="0">
                <a:solidFill>
                  <a:srgbClr val="00B050"/>
                </a:solidFill>
              </a:rPr>
              <a:t>s</a:t>
            </a:r>
            <a:r>
              <a:rPr spc="114" dirty="0">
                <a:solidFill>
                  <a:srgbClr val="00B050"/>
                </a:solidFill>
              </a:rPr>
              <a:t>ă</a:t>
            </a:r>
            <a:r>
              <a:rPr spc="-635" dirty="0">
                <a:solidFill>
                  <a:srgbClr val="00B050"/>
                </a:solidFill>
              </a:rPr>
              <a:t> </a:t>
            </a:r>
            <a:r>
              <a:rPr spc="415" dirty="0">
                <a:solidFill>
                  <a:srgbClr val="00B050"/>
                </a:solidFill>
              </a:rPr>
              <a:t>d</a:t>
            </a:r>
            <a:r>
              <a:rPr spc="245" dirty="0">
                <a:solidFill>
                  <a:srgbClr val="00B050"/>
                </a:solidFill>
              </a:rPr>
              <a:t>e</a:t>
            </a:r>
            <a:r>
              <a:rPr spc="-635" dirty="0">
                <a:solidFill>
                  <a:srgbClr val="00B050"/>
                </a:solidFill>
              </a:rPr>
              <a:t> </a:t>
            </a:r>
            <a:r>
              <a:rPr spc="50" dirty="0">
                <a:solidFill>
                  <a:srgbClr val="00B050"/>
                </a:solidFill>
              </a:rPr>
              <a:t>r</a:t>
            </a:r>
            <a:r>
              <a:rPr spc="240" dirty="0">
                <a:solidFill>
                  <a:srgbClr val="00B050"/>
                </a:solidFill>
              </a:rPr>
              <a:t>e</a:t>
            </a:r>
            <a:r>
              <a:rPr spc="145" dirty="0">
                <a:solidFill>
                  <a:srgbClr val="00B050"/>
                </a:solidFill>
              </a:rPr>
              <a:t>s</a:t>
            </a:r>
            <a:r>
              <a:rPr spc="415" dirty="0">
                <a:solidFill>
                  <a:srgbClr val="00B050"/>
                </a:solidFill>
              </a:rPr>
              <a:t>p</a:t>
            </a:r>
            <a:r>
              <a:rPr spc="240" dirty="0">
                <a:solidFill>
                  <a:srgbClr val="00B050"/>
                </a:solidFill>
              </a:rPr>
              <a:t>e</a:t>
            </a:r>
            <a:r>
              <a:rPr spc="680" dirty="0">
                <a:solidFill>
                  <a:srgbClr val="00B050"/>
                </a:solidFill>
              </a:rPr>
              <a:t>c</a:t>
            </a:r>
            <a:r>
              <a:rPr spc="295" dirty="0">
                <a:solidFill>
                  <a:srgbClr val="00B050"/>
                </a:solidFill>
              </a:rPr>
              <a:t>t</a:t>
            </a:r>
            <a:r>
              <a:rPr spc="-500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902" y="5577096"/>
            <a:ext cx="4571999" cy="4305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5147" y="2591903"/>
            <a:ext cx="11018075" cy="70813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59658" y="2992436"/>
            <a:ext cx="9723755" cy="4025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69240">
              <a:lnSpc>
                <a:spcPct val="134600"/>
              </a:lnSpc>
              <a:spcBef>
                <a:spcPts val="90"/>
              </a:spcBef>
            </a:pPr>
            <a:r>
              <a:rPr sz="3900" b="1" spc="-40" dirty="0">
                <a:solidFill>
                  <a:srgbClr val="6F442F"/>
                </a:solidFill>
                <a:latin typeface="Trebuchet MS"/>
                <a:cs typeface="Trebuchet MS"/>
              </a:rPr>
              <a:t>Sinceritatea</a:t>
            </a:r>
            <a:r>
              <a:rPr sz="3900" b="1" spc="-165" dirty="0">
                <a:solidFill>
                  <a:srgbClr val="6F442F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6F442F"/>
                </a:solidFill>
                <a:latin typeface="Tahoma"/>
                <a:cs typeface="Tahoma"/>
              </a:rPr>
              <a:t>reprezintă</a:t>
            </a:r>
            <a:r>
              <a:rPr sz="39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35" dirty="0">
                <a:solidFill>
                  <a:srgbClr val="6F442F"/>
                </a:solidFill>
                <a:latin typeface="Tahoma"/>
                <a:cs typeface="Tahoma"/>
              </a:rPr>
              <a:t>calitatea</a:t>
            </a:r>
            <a:r>
              <a:rPr sz="3900" spc="-204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55" dirty="0">
                <a:solidFill>
                  <a:srgbClr val="6F442F"/>
                </a:solidFill>
                <a:latin typeface="Tahoma"/>
                <a:cs typeface="Tahoma"/>
              </a:rPr>
              <a:t>persoanei </a:t>
            </a:r>
            <a:r>
              <a:rPr sz="3900" spc="-120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75" dirty="0">
                <a:solidFill>
                  <a:srgbClr val="6F442F"/>
                </a:solidFill>
                <a:latin typeface="Tahoma"/>
                <a:cs typeface="Tahoma"/>
              </a:rPr>
              <a:t>de</a:t>
            </a:r>
            <a:r>
              <a:rPr sz="39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35" dirty="0">
                <a:solidFill>
                  <a:srgbClr val="6F442F"/>
                </a:solidFill>
                <a:latin typeface="Tahoma"/>
                <a:cs typeface="Tahoma"/>
              </a:rPr>
              <a:t>a</a:t>
            </a:r>
            <a:r>
              <a:rPr sz="3900" spc="-204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80" dirty="0">
                <a:solidFill>
                  <a:srgbClr val="6F442F"/>
                </a:solidFill>
                <a:latin typeface="Tahoma"/>
                <a:cs typeface="Tahoma"/>
              </a:rPr>
              <a:t>spune</a:t>
            </a:r>
            <a:r>
              <a:rPr sz="3900" spc="-204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5" dirty="0">
                <a:solidFill>
                  <a:srgbClr val="6F442F"/>
                </a:solidFill>
                <a:latin typeface="Tahoma"/>
                <a:cs typeface="Tahoma"/>
              </a:rPr>
              <a:t>adevărul.</a:t>
            </a:r>
            <a:endParaRPr sz="3900" dirty="0">
              <a:latin typeface="Tahoma"/>
              <a:cs typeface="Tahoma"/>
            </a:endParaRPr>
          </a:p>
          <a:p>
            <a:pPr marL="12700" marR="5080">
              <a:lnSpc>
                <a:spcPct val="134600"/>
              </a:lnSpc>
            </a:pPr>
            <a:r>
              <a:rPr sz="3900" b="1" dirty="0">
                <a:solidFill>
                  <a:srgbClr val="6F442F"/>
                </a:solidFill>
                <a:latin typeface="Trebuchet MS"/>
                <a:cs typeface="Trebuchet MS"/>
              </a:rPr>
              <a:t>Minciuna</a:t>
            </a:r>
            <a:r>
              <a:rPr sz="3900" b="1" spc="-165" dirty="0">
                <a:solidFill>
                  <a:srgbClr val="6F442F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6F442F"/>
                </a:solidFill>
                <a:latin typeface="Tahoma"/>
                <a:cs typeface="Tahoma"/>
              </a:rPr>
              <a:t>este</a:t>
            </a:r>
            <a:r>
              <a:rPr sz="39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70" dirty="0">
                <a:solidFill>
                  <a:srgbClr val="6F442F"/>
                </a:solidFill>
                <a:latin typeface="Tahoma"/>
                <a:cs typeface="Tahoma"/>
              </a:rPr>
              <a:t>opusul</a:t>
            </a:r>
            <a:r>
              <a:rPr sz="3900" spc="-204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40" dirty="0">
                <a:solidFill>
                  <a:srgbClr val="6F442F"/>
                </a:solidFill>
                <a:latin typeface="Tahoma"/>
                <a:cs typeface="Tahoma"/>
              </a:rPr>
              <a:t>adevărului</a:t>
            </a:r>
            <a:r>
              <a:rPr sz="39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85" dirty="0">
                <a:solidFill>
                  <a:srgbClr val="6F442F"/>
                </a:solidFill>
                <a:latin typeface="Tahoma"/>
                <a:cs typeface="Tahoma"/>
              </a:rPr>
              <a:t>și</a:t>
            </a:r>
            <a:r>
              <a:rPr sz="3900" spc="-204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85" dirty="0">
                <a:solidFill>
                  <a:srgbClr val="6F442F"/>
                </a:solidFill>
                <a:latin typeface="Tahoma"/>
                <a:cs typeface="Tahoma"/>
              </a:rPr>
              <a:t>se</a:t>
            </a:r>
            <a:r>
              <a:rPr sz="3900" spc="-21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60" dirty="0">
                <a:solidFill>
                  <a:srgbClr val="6F442F"/>
                </a:solidFill>
                <a:latin typeface="Tahoma"/>
                <a:cs typeface="Tahoma"/>
              </a:rPr>
              <a:t>poate </a:t>
            </a:r>
            <a:r>
              <a:rPr sz="3900" spc="-120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55" dirty="0">
                <a:solidFill>
                  <a:srgbClr val="6F442F"/>
                </a:solidFill>
                <a:latin typeface="Tahoma"/>
                <a:cs typeface="Tahoma"/>
              </a:rPr>
              <a:t>manifesta</a:t>
            </a:r>
            <a:r>
              <a:rPr sz="3900" spc="7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60" dirty="0">
                <a:solidFill>
                  <a:srgbClr val="6F442F"/>
                </a:solidFill>
                <a:latin typeface="Tahoma"/>
                <a:cs typeface="Tahoma"/>
              </a:rPr>
              <a:t>ca</a:t>
            </a:r>
            <a:r>
              <a:rPr sz="3900" spc="7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10" dirty="0">
                <a:solidFill>
                  <a:srgbClr val="6F442F"/>
                </a:solidFill>
                <a:latin typeface="Tahoma"/>
                <a:cs typeface="Tahoma"/>
              </a:rPr>
              <a:t>înșelătorie,</a:t>
            </a:r>
            <a:r>
              <a:rPr sz="3900" spc="70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30" dirty="0">
                <a:solidFill>
                  <a:srgbClr val="6F442F"/>
                </a:solidFill>
                <a:latin typeface="Tahoma"/>
                <a:cs typeface="Tahoma"/>
              </a:rPr>
              <a:t>vicleșug, </a:t>
            </a:r>
            <a:r>
              <a:rPr sz="3900" spc="35" dirty="0">
                <a:solidFill>
                  <a:srgbClr val="6F442F"/>
                </a:solidFill>
                <a:latin typeface="Tahoma"/>
                <a:cs typeface="Tahoma"/>
              </a:rPr>
              <a:t> </a:t>
            </a:r>
            <a:r>
              <a:rPr sz="3900" spc="20" dirty="0">
                <a:solidFill>
                  <a:srgbClr val="6F442F"/>
                </a:solidFill>
                <a:latin typeface="Tahoma"/>
                <a:cs typeface="Tahoma"/>
              </a:rPr>
              <a:t>născocire.</a:t>
            </a:r>
            <a:endParaRPr sz="39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4270" y="2595662"/>
            <a:ext cx="1998710" cy="41102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345711" y="5793409"/>
            <a:ext cx="2186940" cy="3955415"/>
            <a:chOff x="15345711" y="5793409"/>
            <a:chExt cx="2186940" cy="39554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45711" y="5793409"/>
              <a:ext cx="2186652" cy="39552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2751" y="6503700"/>
              <a:ext cx="862656" cy="33084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49859" y="793545"/>
            <a:ext cx="9988550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spc="-3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spc="14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spc="68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spc="24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spc="5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spc="-3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spc="295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spc="11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spc="295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spc="24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spc="-525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spc="-63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pc="14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spc="114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spc="-63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pc="235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spc="-3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spc="14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spc="68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spc="-3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spc="110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spc="14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spc="110" dirty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spc="-500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01594" y="2349228"/>
            <a:ext cx="10448925" cy="6685280"/>
            <a:chOff x="6801594" y="2349228"/>
            <a:chExt cx="10448925" cy="6685280"/>
          </a:xfrm>
        </p:grpSpPr>
        <p:sp>
          <p:nvSpPr>
            <p:cNvPr id="3" name="object 3"/>
            <p:cNvSpPr/>
            <p:nvPr/>
          </p:nvSpPr>
          <p:spPr>
            <a:xfrm>
              <a:off x="7124788" y="2721120"/>
              <a:ext cx="10095230" cy="6287770"/>
            </a:xfrm>
            <a:custGeom>
              <a:avLst/>
              <a:gdLst/>
              <a:ahLst/>
              <a:cxnLst/>
              <a:rect l="l" t="t" r="r" b="b"/>
              <a:pathLst>
                <a:path w="10095230" h="6287770">
                  <a:moveTo>
                    <a:pt x="9894815" y="6180973"/>
                  </a:moveTo>
                  <a:lnTo>
                    <a:pt x="9452708" y="6180973"/>
                  </a:lnTo>
                  <a:lnTo>
                    <a:pt x="9497264" y="6178940"/>
                  </a:lnTo>
                  <a:lnTo>
                    <a:pt x="9541308" y="6172954"/>
                  </a:lnTo>
                  <a:lnTo>
                    <a:pt x="9584625" y="6163179"/>
                  </a:lnTo>
                  <a:lnTo>
                    <a:pt x="9626996" y="6149784"/>
                  </a:lnTo>
                  <a:lnTo>
                    <a:pt x="9668205" y="6132934"/>
                  </a:lnTo>
                  <a:lnTo>
                    <a:pt x="9708036" y="6112796"/>
                  </a:lnTo>
                  <a:lnTo>
                    <a:pt x="9746272" y="6089536"/>
                  </a:lnTo>
                  <a:lnTo>
                    <a:pt x="9782694" y="6063322"/>
                  </a:lnTo>
                  <a:lnTo>
                    <a:pt x="9817088" y="6034318"/>
                  </a:lnTo>
                  <a:lnTo>
                    <a:pt x="9849235" y="6002694"/>
                  </a:lnTo>
                  <a:lnTo>
                    <a:pt x="9878919" y="5968613"/>
                  </a:lnTo>
                  <a:lnTo>
                    <a:pt x="9905923" y="5932244"/>
                  </a:lnTo>
                  <a:lnTo>
                    <a:pt x="9930030" y="5893752"/>
                  </a:lnTo>
                  <a:lnTo>
                    <a:pt x="9951024" y="5853305"/>
                  </a:lnTo>
                  <a:lnTo>
                    <a:pt x="9968686" y="5811068"/>
                  </a:lnTo>
                  <a:lnTo>
                    <a:pt x="9982802" y="5767209"/>
                  </a:lnTo>
                  <a:lnTo>
                    <a:pt x="9993152" y="5721894"/>
                  </a:lnTo>
                  <a:lnTo>
                    <a:pt x="9999522" y="5675288"/>
                  </a:lnTo>
                  <a:lnTo>
                    <a:pt x="10001693" y="5627560"/>
                  </a:lnTo>
                  <a:lnTo>
                    <a:pt x="10001693" y="181519"/>
                  </a:lnTo>
                  <a:lnTo>
                    <a:pt x="9999964" y="135101"/>
                  </a:lnTo>
                  <a:lnTo>
                    <a:pt x="9994499" y="89099"/>
                  </a:lnTo>
                  <a:lnTo>
                    <a:pt x="9984884" y="43927"/>
                  </a:lnTo>
                  <a:lnTo>
                    <a:pt x="9970703" y="0"/>
                  </a:lnTo>
                  <a:lnTo>
                    <a:pt x="10001268" y="39535"/>
                  </a:lnTo>
                  <a:lnTo>
                    <a:pt x="10028193" y="82092"/>
                  </a:lnTo>
                  <a:lnTo>
                    <a:pt x="10051091" y="127436"/>
                  </a:lnTo>
                  <a:lnTo>
                    <a:pt x="10069574" y="175336"/>
                  </a:lnTo>
                  <a:lnTo>
                    <a:pt x="10083256" y="225559"/>
                  </a:lnTo>
                  <a:lnTo>
                    <a:pt x="10091749" y="277874"/>
                  </a:lnTo>
                  <a:lnTo>
                    <a:pt x="10094666" y="332047"/>
                  </a:lnTo>
                  <a:lnTo>
                    <a:pt x="10094666" y="5778089"/>
                  </a:lnTo>
                  <a:lnTo>
                    <a:pt x="10092313" y="5826768"/>
                  </a:lnTo>
                  <a:lnTo>
                    <a:pt x="10085403" y="5874214"/>
                  </a:lnTo>
                  <a:lnTo>
                    <a:pt x="10074155" y="5920205"/>
                  </a:lnTo>
                  <a:lnTo>
                    <a:pt x="10058794" y="5964520"/>
                  </a:lnTo>
                  <a:lnTo>
                    <a:pt x="10039539" y="6006938"/>
                  </a:lnTo>
                  <a:lnTo>
                    <a:pt x="10016613" y="6047236"/>
                  </a:lnTo>
                  <a:lnTo>
                    <a:pt x="9990238" y="6085193"/>
                  </a:lnTo>
                  <a:lnTo>
                    <a:pt x="9960634" y="6120587"/>
                  </a:lnTo>
                  <a:lnTo>
                    <a:pt x="9928025" y="6153196"/>
                  </a:lnTo>
                  <a:lnTo>
                    <a:pt x="9894815" y="6180973"/>
                  </a:lnTo>
                  <a:close/>
                </a:path>
                <a:path w="10095230" h="6287770">
                  <a:moveTo>
                    <a:pt x="9585527" y="6287228"/>
                  </a:moveTo>
                  <a:lnTo>
                    <a:pt x="392472" y="6287228"/>
                  </a:lnTo>
                  <a:lnTo>
                    <a:pt x="337008" y="6285121"/>
                  </a:lnTo>
                  <a:lnTo>
                    <a:pt x="284648" y="6278896"/>
                  </a:lnTo>
                  <a:lnTo>
                    <a:pt x="235333" y="6268699"/>
                  </a:lnTo>
                  <a:lnTo>
                    <a:pt x="189001" y="6254676"/>
                  </a:lnTo>
                  <a:lnTo>
                    <a:pt x="145593" y="6236973"/>
                  </a:lnTo>
                  <a:lnTo>
                    <a:pt x="105049" y="6215735"/>
                  </a:lnTo>
                  <a:lnTo>
                    <a:pt x="67309" y="6191109"/>
                  </a:lnTo>
                  <a:lnTo>
                    <a:pt x="32250" y="6163179"/>
                  </a:lnTo>
                  <a:lnTo>
                    <a:pt x="0" y="6132273"/>
                  </a:lnTo>
                  <a:lnTo>
                    <a:pt x="43493" y="6149238"/>
                  </a:lnTo>
                  <a:lnTo>
                    <a:pt x="88687" y="6162803"/>
                  </a:lnTo>
                  <a:lnTo>
                    <a:pt x="135156" y="6172756"/>
                  </a:lnTo>
                  <a:lnTo>
                    <a:pt x="182475" y="6178883"/>
                  </a:lnTo>
                  <a:lnTo>
                    <a:pt x="230219" y="6180973"/>
                  </a:lnTo>
                  <a:lnTo>
                    <a:pt x="9894815" y="6180973"/>
                  </a:lnTo>
                  <a:lnTo>
                    <a:pt x="9892631" y="6182800"/>
                  </a:lnTo>
                  <a:lnTo>
                    <a:pt x="9854674" y="6209175"/>
                  </a:lnTo>
                  <a:lnTo>
                    <a:pt x="9814376" y="6232101"/>
                  </a:lnTo>
                  <a:lnTo>
                    <a:pt x="9771958" y="6251356"/>
                  </a:lnTo>
                  <a:lnTo>
                    <a:pt x="9727643" y="6266717"/>
                  </a:lnTo>
                  <a:lnTo>
                    <a:pt x="9681651" y="6277964"/>
                  </a:lnTo>
                  <a:lnTo>
                    <a:pt x="9634206" y="6284875"/>
                  </a:lnTo>
                  <a:lnTo>
                    <a:pt x="9585527" y="6287228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5867" y="2393500"/>
              <a:ext cx="10232390" cy="6464935"/>
            </a:xfrm>
            <a:custGeom>
              <a:avLst/>
              <a:gdLst/>
              <a:ahLst/>
              <a:cxnLst/>
              <a:rect l="l" t="t" r="r" b="b"/>
              <a:pathLst>
                <a:path w="10232390" h="6464934">
                  <a:moveTo>
                    <a:pt x="9722775" y="6464320"/>
                  </a:moveTo>
                  <a:lnTo>
                    <a:pt x="509139" y="6464320"/>
                  </a:lnTo>
                  <a:lnTo>
                    <a:pt x="460460" y="6462010"/>
                  </a:lnTo>
                  <a:lnTo>
                    <a:pt x="413015" y="6455219"/>
                  </a:lnTo>
                  <a:lnTo>
                    <a:pt x="367023" y="6444150"/>
                  </a:lnTo>
                  <a:lnTo>
                    <a:pt x="322708" y="6429010"/>
                  </a:lnTo>
                  <a:lnTo>
                    <a:pt x="280290" y="6410004"/>
                  </a:lnTo>
                  <a:lnTo>
                    <a:pt x="239992" y="6387338"/>
                  </a:lnTo>
                  <a:lnTo>
                    <a:pt x="202035" y="6361216"/>
                  </a:lnTo>
                  <a:lnTo>
                    <a:pt x="166641" y="6331845"/>
                  </a:lnTo>
                  <a:lnTo>
                    <a:pt x="134032" y="6299431"/>
                  </a:lnTo>
                  <a:lnTo>
                    <a:pt x="104428" y="6264177"/>
                  </a:lnTo>
                  <a:lnTo>
                    <a:pt x="78053" y="6226290"/>
                  </a:lnTo>
                  <a:lnTo>
                    <a:pt x="55127" y="6185976"/>
                  </a:lnTo>
                  <a:lnTo>
                    <a:pt x="35872" y="6143440"/>
                  </a:lnTo>
                  <a:lnTo>
                    <a:pt x="20510" y="6098886"/>
                  </a:lnTo>
                  <a:lnTo>
                    <a:pt x="9263" y="6052522"/>
                  </a:lnTo>
                  <a:lnTo>
                    <a:pt x="2352" y="6004551"/>
                  </a:lnTo>
                  <a:lnTo>
                    <a:pt x="0" y="5955180"/>
                  </a:lnTo>
                  <a:lnTo>
                    <a:pt x="0" y="509139"/>
                  </a:lnTo>
                  <a:lnTo>
                    <a:pt x="2352" y="460460"/>
                  </a:lnTo>
                  <a:lnTo>
                    <a:pt x="9263" y="413014"/>
                  </a:lnTo>
                  <a:lnTo>
                    <a:pt x="20510" y="367023"/>
                  </a:lnTo>
                  <a:lnTo>
                    <a:pt x="35872" y="322707"/>
                  </a:lnTo>
                  <a:lnTo>
                    <a:pt x="55127" y="280290"/>
                  </a:lnTo>
                  <a:lnTo>
                    <a:pt x="78053" y="239992"/>
                  </a:lnTo>
                  <a:lnTo>
                    <a:pt x="104428" y="202035"/>
                  </a:lnTo>
                  <a:lnTo>
                    <a:pt x="134032" y="166641"/>
                  </a:lnTo>
                  <a:lnTo>
                    <a:pt x="166641" y="134031"/>
                  </a:lnTo>
                  <a:lnTo>
                    <a:pt x="202035" y="104428"/>
                  </a:lnTo>
                  <a:lnTo>
                    <a:pt x="239992" y="78053"/>
                  </a:lnTo>
                  <a:lnTo>
                    <a:pt x="280290" y="55127"/>
                  </a:lnTo>
                  <a:lnTo>
                    <a:pt x="322708" y="35872"/>
                  </a:lnTo>
                  <a:lnTo>
                    <a:pt x="367023" y="20510"/>
                  </a:lnTo>
                  <a:lnTo>
                    <a:pt x="413015" y="9263"/>
                  </a:lnTo>
                  <a:lnTo>
                    <a:pt x="460460" y="2352"/>
                  </a:lnTo>
                  <a:lnTo>
                    <a:pt x="509139" y="0"/>
                  </a:lnTo>
                  <a:lnTo>
                    <a:pt x="9722775" y="0"/>
                  </a:lnTo>
                  <a:lnTo>
                    <a:pt x="9771454" y="2352"/>
                  </a:lnTo>
                  <a:lnTo>
                    <a:pt x="9818900" y="9263"/>
                  </a:lnTo>
                  <a:lnTo>
                    <a:pt x="9864891" y="20510"/>
                  </a:lnTo>
                  <a:lnTo>
                    <a:pt x="9909206" y="35872"/>
                  </a:lnTo>
                  <a:lnTo>
                    <a:pt x="9951623" y="55127"/>
                  </a:lnTo>
                  <a:lnTo>
                    <a:pt x="9991921" y="78053"/>
                  </a:lnTo>
                  <a:lnTo>
                    <a:pt x="10029878" y="104428"/>
                  </a:lnTo>
                  <a:lnTo>
                    <a:pt x="10065272" y="134031"/>
                  </a:lnTo>
                  <a:lnTo>
                    <a:pt x="10097882" y="166641"/>
                  </a:lnTo>
                  <a:lnTo>
                    <a:pt x="10127485" y="202035"/>
                  </a:lnTo>
                  <a:lnTo>
                    <a:pt x="10153860" y="239992"/>
                  </a:lnTo>
                  <a:lnTo>
                    <a:pt x="10176786" y="280290"/>
                  </a:lnTo>
                  <a:lnTo>
                    <a:pt x="10196041" y="322707"/>
                  </a:lnTo>
                  <a:lnTo>
                    <a:pt x="10211402" y="367023"/>
                  </a:lnTo>
                  <a:lnTo>
                    <a:pt x="10222650" y="413014"/>
                  </a:lnTo>
                  <a:lnTo>
                    <a:pt x="10229560" y="460460"/>
                  </a:lnTo>
                  <a:lnTo>
                    <a:pt x="10231913" y="509139"/>
                  </a:lnTo>
                  <a:lnTo>
                    <a:pt x="10231913" y="5955180"/>
                  </a:lnTo>
                  <a:lnTo>
                    <a:pt x="10229560" y="6003859"/>
                  </a:lnTo>
                  <a:lnTo>
                    <a:pt x="10222650" y="6051305"/>
                  </a:lnTo>
                  <a:lnTo>
                    <a:pt x="10211402" y="6097296"/>
                  </a:lnTo>
                  <a:lnTo>
                    <a:pt x="10196041" y="6141612"/>
                  </a:lnTo>
                  <a:lnTo>
                    <a:pt x="10176786" y="6184029"/>
                  </a:lnTo>
                  <a:lnTo>
                    <a:pt x="10153860" y="6224328"/>
                  </a:lnTo>
                  <a:lnTo>
                    <a:pt x="10127485" y="6262284"/>
                  </a:lnTo>
                  <a:lnTo>
                    <a:pt x="10097882" y="6297679"/>
                  </a:lnTo>
                  <a:lnTo>
                    <a:pt x="10065272" y="6330288"/>
                  </a:lnTo>
                  <a:lnTo>
                    <a:pt x="10029878" y="6359891"/>
                  </a:lnTo>
                  <a:lnTo>
                    <a:pt x="9991921" y="6386267"/>
                  </a:lnTo>
                  <a:lnTo>
                    <a:pt x="9951623" y="6409193"/>
                  </a:lnTo>
                  <a:lnTo>
                    <a:pt x="9909206" y="6428447"/>
                  </a:lnTo>
                  <a:lnTo>
                    <a:pt x="9864891" y="6443809"/>
                  </a:lnTo>
                  <a:lnTo>
                    <a:pt x="9818900" y="6455056"/>
                  </a:lnTo>
                  <a:lnTo>
                    <a:pt x="9771454" y="6461967"/>
                  </a:lnTo>
                  <a:lnTo>
                    <a:pt x="9722775" y="6464320"/>
                  </a:lnTo>
                  <a:close/>
                </a:path>
              </a:pathLst>
            </a:custGeom>
            <a:solidFill>
              <a:srgbClr val="FFF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01594" y="2349228"/>
              <a:ext cx="10448925" cy="6685280"/>
            </a:xfrm>
            <a:custGeom>
              <a:avLst/>
              <a:gdLst/>
              <a:ahLst/>
              <a:cxnLst/>
              <a:rect l="l" t="t" r="r" b="b"/>
              <a:pathLst>
                <a:path w="10448925" h="6685280">
                  <a:moveTo>
                    <a:pt x="10045190" y="6685219"/>
                  </a:moveTo>
                  <a:lnTo>
                    <a:pt x="565551" y="6685219"/>
                  </a:lnTo>
                  <a:lnTo>
                    <a:pt x="561334" y="6684371"/>
                  </a:lnTo>
                  <a:lnTo>
                    <a:pt x="512170" y="6670107"/>
                  </a:lnTo>
                  <a:lnTo>
                    <a:pt x="465735" y="6652216"/>
                  </a:lnTo>
                  <a:lnTo>
                    <a:pt x="422079" y="6630897"/>
                  </a:lnTo>
                  <a:lnTo>
                    <a:pt x="381254" y="6606349"/>
                  </a:lnTo>
                  <a:lnTo>
                    <a:pt x="343310" y="6578773"/>
                  </a:lnTo>
                  <a:lnTo>
                    <a:pt x="308298" y="6548369"/>
                  </a:lnTo>
                  <a:lnTo>
                    <a:pt x="276269" y="6515336"/>
                  </a:lnTo>
                  <a:lnTo>
                    <a:pt x="247274" y="6479874"/>
                  </a:lnTo>
                  <a:lnTo>
                    <a:pt x="221364" y="6442183"/>
                  </a:lnTo>
                  <a:lnTo>
                    <a:pt x="182891" y="6409943"/>
                  </a:lnTo>
                  <a:lnTo>
                    <a:pt x="147340" y="6374463"/>
                  </a:lnTo>
                  <a:lnTo>
                    <a:pt x="114977" y="6335955"/>
                  </a:lnTo>
                  <a:lnTo>
                    <a:pt x="86066" y="6294630"/>
                  </a:lnTo>
                  <a:lnTo>
                    <a:pt x="60875" y="6250703"/>
                  </a:lnTo>
                  <a:lnTo>
                    <a:pt x="39668" y="6204384"/>
                  </a:lnTo>
                  <a:lnTo>
                    <a:pt x="22712" y="6155887"/>
                  </a:lnTo>
                  <a:lnTo>
                    <a:pt x="10271" y="6105425"/>
                  </a:lnTo>
                  <a:lnTo>
                    <a:pt x="2612" y="6053209"/>
                  </a:lnTo>
                  <a:lnTo>
                    <a:pt x="0" y="5999453"/>
                  </a:lnTo>
                  <a:lnTo>
                    <a:pt x="0" y="553412"/>
                  </a:lnTo>
                  <a:lnTo>
                    <a:pt x="2032" y="505683"/>
                  </a:lnTo>
                  <a:lnTo>
                    <a:pt x="8019" y="459078"/>
                  </a:lnTo>
                  <a:lnTo>
                    <a:pt x="17793" y="413763"/>
                  </a:lnTo>
                  <a:lnTo>
                    <a:pt x="31189" y="369904"/>
                  </a:lnTo>
                  <a:lnTo>
                    <a:pt x="48039" y="327667"/>
                  </a:lnTo>
                  <a:lnTo>
                    <a:pt x="68177" y="287220"/>
                  </a:lnTo>
                  <a:lnTo>
                    <a:pt x="91437" y="248728"/>
                  </a:lnTo>
                  <a:lnTo>
                    <a:pt x="117651" y="212359"/>
                  </a:lnTo>
                  <a:lnTo>
                    <a:pt x="146658" y="178279"/>
                  </a:lnTo>
                  <a:lnTo>
                    <a:pt x="178279" y="146654"/>
                  </a:lnTo>
                  <a:lnTo>
                    <a:pt x="212360" y="117651"/>
                  </a:lnTo>
                  <a:lnTo>
                    <a:pt x="248729" y="91436"/>
                  </a:lnTo>
                  <a:lnTo>
                    <a:pt x="287220" y="68177"/>
                  </a:lnTo>
                  <a:lnTo>
                    <a:pt x="327668" y="48039"/>
                  </a:lnTo>
                  <a:lnTo>
                    <a:pt x="369904" y="31188"/>
                  </a:lnTo>
                  <a:lnTo>
                    <a:pt x="413763" y="17793"/>
                  </a:lnTo>
                  <a:lnTo>
                    <a:pt x="459079" y="8019"/>
                  </a:lnTo>
                  <a:lnTo>
                    <a:pt x="505684" y="2032"/>
                  </a:lnTo>
                  <a:lnTo>
                    <a:pt x="553405" y="0"/>
                  </a:lnTo>
                  <a:lnTo>
                    <a:pt x="9767054" y="0"/>
                  </a:lnTo>
                  <a:lnTo>
                    <a:pt x="9816273" y="2180"/>
                  </a:lnTo>
                  <a:lnTo>
                    <a:pt x="9864222" y="8587"/>
                  </a:lnTo>
                  <a:lnTo>
                    <a:pt x="9910727" y="19023"/>
                  </a:lnTo>
                  <a:lnTo>
                    <a:pt x="9955617" y="33286"/>
                  </a:lnTo>
                  <a:lnTo>
                    <a:pt x="9982087" y="44272"/>
                  </a:lnTo>
                  <a:lnTo>
                    <a:pt x="553412" y="44272"/>
                  </a:lnTo>
                  <a:lnTo>
                    <a:pt x="504733" y="46625"/>
                  </a:lnTo>
                  <a:lnTo>
                    <a:pt x="457287" y="53536"/>
                  </a:lnTo>
                  <a:lnTo>
                    <a:pt x="411296" y="64783"/>
                  </a:lnTo>
                  <a:lnTo>
                    <a:pt x="366981" y="80145"/>
                  </a:lnTo>
                  <a:lnTo>
                    <a:pt x="324563" y="99399"/>
                  </a:lnTo>
                  <a:lnTo>
                    <a:pt x="284265" y="122325"/>
                  </a:lnTo>
                  <a:lnTo>
                    <a:pt x="246308" y="148701"/>
                  </a:lnTo>
                  <a:lnTo>
                    <a:pt x="210919" y="178304"/>
                  </a:lnTo>
                  <a:lnTo>
                    <a:pt x="178304" y="210914"/>
                  </a:lnTo>
                  <a:lnTo>
                    <a:pt x="148701" y="246308"/>
                  </a:lnTo>
                  <a:lnTo>
                    <a:pt x="122326" y="284265"/>
                  </a:lnTo>
                  <a:lnTo>
                    <a:pt x="99400" y="324563"/>
                  </a:lnTo>
                  <a:lnTo>
                    <a:pt x="80145" y="366980"/>
                  </a:lnTo>
                  <a:lnTo>
                    <a:pt x="64783" y="411296"/>
                  </a:lnTo>
                  <a:lnTo>
                    <a:pt x="53536" y="457287"/>
                  </a:lnTo>
                  <a:lnTo>
                    <a:pt x="46625" y="504733"/>
                  </a:lnTo>
                  <a:lnTo>
                    <a:pt x="44272" y="553412"/>
                  </a:lnTo>
                  <a:lnTo>
                    <a:pt x="44272" y="5999453"/>
                  </a:lnTo>
                  <a:lnTo>
                    <a:pt x="46625" y="6048824"/>
                  </a:lnTo>
                  <a:lnTo>
                    <a:pt x="53536" y="6096794"/>
                  </a:lnTo>
                  <a:lnTo>
                    <a:pt x="64783" y="6143159"/>
                  </a:lnTo>
                  <a:lnTo>
                    <a:pt x="80145" y="6187712"/>
                  </a:lnTo>
                  <a:lnTo>
                    <a:pt x="99400" y="6230249"/>
                  </a:lnTo>
                  <a:lnTo>
                    <a:pt x="122326" y="6270563"/>
                  </a:lnTo>
                  <a:lnTo>
                    <a:pt x="148701" y="6308449"/>
                  </a:lnTo>
                  <a:lnTo>
                    <a:pt x="178304" y="6343703"/>
                  </a:lnTo>
                  <a:lnTo>
                    <a:pt x="210914" y="6376118"/>
                  </a:lnTo>
                  <a:lnTo>
                    <a:pt x="246308" y="6405489"/>
                  </a:lnTo>
                  <a:lnTo>
                    <a:pt x="284265" y="6431610"/>
                  </a:lnTo>
                  <a:lnTo>
                    <a:pt x="324563" y="6454276"/>
                  </a:lnTo>
                  <a:lnTo>
                    <a:pt x="366981" y="6473282"/>
                  </a:lnTo>
                  <a:lnTo>
                    <a:pt x="411296" y="6488422"/>
                  </a:lnTo>
                  <a:lnTo>
                    <a:pt x="457287" y="6499491"/>
                  </a:lnTo>
                  <a:lnTo>
                    <a:pt x="489942" y="6504165"/>
                  </a:lnTo>
                  <a:lnTo>
                    <a:pt x="327620" y="6504165"/>
                  </a:lnTo>
                  <a:lnTo>
                    <a:pt x="359876" y="6535072"/>
                  </a:lnTo>
                  <a:lnTo>
                    <a:pt x="394980" y="6563002"/>
                  </a:lnTo>
                  <a:lnTo>
                    <a:pt x="432840" y="6587628"/>
                  </a:lnTo>
                  <a:lnTo>
                    <a:pt x="473617" y="6608866"/>
                  </a:lnTo>
                  <a:lnTo>
                    <a:pt x="517409" y="6626569"/>
                  </a:lnTo>
                  <a:lnTo>
                    <a:pt x="564314" y="6640592"/>
                  </a:lnTo>
                  <a:lnTo>
                    <a:pt x="614430" y="6650789"/>
                  </a:lnTo>
                  <a:lnTo>
                    <a:pt x="667855" y="6657014"/>
                  </a:lnTo>
                  <a:lnTo>
                    <a:pt x="724686" y="6659121"/>
                  </a:lnTo>
                  <a:lnTo>
                    <a:pt x="10120598" y="6659121"/>
                  </a:lnTo>
                  <a:lnTo>
                    <a:pt x="10087802" y="6672205"/>
                  </a:lnTo>
                  <a:lnTo>
                    <a:pt x="10045190" y="6685219"/>
                  </a:lnTo>
                  <a:close/>
                </a:path>
                <a:path w="10448925" h="6685280">
                  <a:moveTo>
                    <a:pt x="9987779" y="6508592"/>
                  </a:moveTo>
                  <a:lnTo>
                    <a:pt x="9767048" y="6508592"/>
                  </a:lnTo>
                  <a:lnTo>
                    <a:pt x="9815726" y="6506240"/>
                  </a:lnTo>
                  <a:lnTo>
                    <a:pt x="9863172" y="6499329"/>
                  </a:lnTo>
                  <a:lnTo>
                    <a:pt x="9909163" y="6488082"/>
                  </a:lnTo>
                  <a:lnTo>
                    <a:pt x="9953478" y="6472720"/>
                  </a:lnTo>
                  <a:lnTo>
                    <a:pt x="9995896" y="6453465"/>
                  </a:lnTo>
                  <a:lnTo>
                    <a:pt x="10036194" y="6430539"/>
                  </a:lnTo>
                  <a:lnTo>
                    <a:pt x="10074150" y="6404164"/>
                  </a:lnTo>
                  <a:lnTo>
                    <a:pt x="10109514" y="6374586"/>
                  </a:lnTo>
                  <a:lnTo>
                    <a:pt x="10142154" y="6341951"/>
                  </a:lnTo>
                  <a:lnTo>
                    <a:pt x="10171757" y="6306557"/>
                  </a:lnTo>
                  <a:lnTo>
                    <a:pt x="10198133" y="6268600"/>
                  </a:lnTo>
                  <a:lnTo>
                    <a:pt x="10221058" y="6228302"/>
                  </a:lnTo>
                  <a:lnTo>
                    <a:pt x="10240313" y="6185884"/>
                  </a:lnTo>
                  <a:lnTo>
                    <a:pt x="10255675" y="6141569"/>
                  </a:lnTo>
                  <a:lnTo>
                    <a:pt x="10266922" y="6095577"/>
                  </a:lnTo>
                  <a:lnTo>
                    <a:pt x="10273833" y="6048131"/>
                  </a:lnTo>
                  <a:lnTo>
                    <a:pt x="10276186" y="5999453"/>
                  </a:lnTo>
                  <a:lnTo>
                    <a:pt x="10276186" y="553412"/>
                  </a:lnTo>
                  <a:lnTo>
                    <a:pt x="10273833" y="504733"/>
                  </a:lnTo>
                  <a:lnTo>
                    <a:pt x="10266922" y="457287"/>
                  </a:lnTo>
                  <a:lnTo>
                    <a:pt x="10255675" y="411296"/>
                  </a:lnTo>
                  <a:lnTo>
                    <a:pt x="10240313" y="366980"/>
                  </a:lnTo>
                  <a:lnTo>
                    <a:pt x="10221058" y="324563"/>
                  </a:lnTo>
                  <a:lnTo>
                    <a:pt x="10198133" y="284265"/>
                  </a:lnTo>
                  <a:lnTo>
                    <a:pt x="10171757" y="246308"/>
                  </a:lnTo>
                  <a:lnTo>
                    <a:pt x="10142154" y="210914"/>
                  </a:lnTo>
                  <a:lnTo>
                    <a:pt x="10109514" y="178279"/>
                  </a:lnTo>
                  <a:lnTo>
                    <a:pt x="10074150" y="148701"/>
                  </a:lnTo>
                  <a:lnTo>
                    <a:pt x="10036194" y="122325"/>
                  </a:lnTo>
                  <a:lnTo>
                    <a:pt x="9995896" y="99399"/>
                  </a:lnTo>
                  <a:lnTo>
                    <a:pt x="9953478" y="80145"/>
                  </a:lnTo>
                  <a:lnTo>
                    <a:pt x="9909163" y="64783"/>
                  </a:lnTo>
                  <a:lnTo>
                    <a:pt x="9863172" y="53536"/>
                  </a:lnTo>
                  <a:lnTo>
                    <a:pt x="9815726" y="46625"/>
                  </a:lnTo>
                  <a:lnTo>
                    <a:pt x="9767048" y="44272"/>
                  </a:lnTo>
                  <a:lnTo>
                    <a:pt x="9982087" y="44272"/>
                  </a:lnTo>
                  <a:lnTo>
                    <a:pt x="10039879" y="72496"/>
                  </a:lnTo>
                  <a:lnTo>
                    <a:pt x="10078912" y="97044"/>
                  </a:lnTo>
                  <a:lnTo>
                    <a:pt x="10115655" y="124619"/>
                  </a:lnTo>
                  <a:lnTo>
                    <a:pt x="10149939" y="155024"/>
                  </a:lnTo>
                  <a:lnTo>
                    <a:pt x="10181594" y="188057"/>
                  </a:lnTo>
                  <a:lnTo>
                    <a:pt x="10210451" y="223519"/>
                  </a:lnTo>
                  <a:lnTo>
                    <a:pt x="10236341" y="261210"/>
                  </a:lnTo>
                  <a:lnTo>
                    <a:pt x="10274814" y="293449"/>
                  </a:lnTo>
                  <a:lnTo>
                    <a:pt x="10310365" y="328930"/>
                  </a:lnTo>
                  <a:lnTo>
                    <a:pt x="10342729" y="367438"/>
                  </a:lnTo>
                  <a:lnTo>
                    <a:pt x="10345845" y="371892"/>
                  </a:lnTo>
                  <a:lnTo>
                    <a:pt x="10293896" y="371892"/>
                  </a:lnTo>
                  <a:lnTo>
                    <a:pt x="10306209" y="415819"/>
                  </a:lnTo>
                  <a:lnTo>
                    <a:pt x="10316032" y="460992"/>
                  </a:lnTo>
                  <a:lnTo>
                    <a:pt x="10322534" y="506994"/>
                  </a:lnTo>
                  <a:lnTo>
                    <a:pt x="10324887" y="553412"/>
                  </a:lnTo>
                  <a:lnTo>
                    <a:pt x="10324887" y="5999453"/>
                  </a:lnTo>
                  <a:lnTo>
                    <a:pt x="10322854" y="6047181"/>
                  </a:lnTo>
                  <a:lnTo>
                    <a:pt x="10316867" y="6093786"/>
                  </a:lnTo>
                  <a:lnTo>
                    <a:pt x="10307093" y="6139102"/>
                  </a:lnTo>
                  <a:lnTo>
                    <a:pt x="10293697" y="6182961"/>
                  </a:lnTo>
                  <a:lnTo>
                    <a:pt x="10276847" y="6225198"/>
                  </a:lnTo>
                  <a:lnTo>
                    <a:pt x="10256709" y="6265645"/>
                  </a:lnTo>
                  <a:lnTo>
                    <a:pt x="10233450" y="6304137"/>
                  </a:lnTo>
                  <a:lnTo>
                    <a:pt x="10207235" y="6340506"/>
                  </a:lnTo>
                  <a:lnTo>
                    <a:pt x="10178232" y="6374586"/>
                  </a:lnTo>
                  <a:lnTo>
                    <a:pt x="10146607" y="6406211"/>
                  </a:lnTo>
                  <a:lnTo>
                    <a:pt x="10112527" y="6435214"/>
                  </a:lnTo>
                  <a:lnTo>
                    <a:pt x="10076157" y="6461429"/>
                  </a:lnTo>
                  <a:lnTo>
                    <a:pt x="10037666" y="6484688"/>
                  </a:lnTo>
                  <a:lnTo>
                    <a:pt x="9997219" y="6504827"/>
                  </a:lnTo>
                  <a:lnTo>
                    <a:pt x="9987779" y="6508592"/>
                  </a:lnTo>
                  <a:close/>
                </a:path>
                <a:path w="10448925" h="6685280">
                  <a:moveTo>
                    <a:pt x="10120598" y="6659121"/>
                  </a:moveTo>
                  <a:lnTo>
                    <a:pt x="9904294" y="6659121"/>
                  </a:lnTo>
                  <a:lnTo>
                    <a:pt x="9953017" y="6656768"/>
                  </a:lnTo>
                  <a:lnTo>
                    <a:pt x="10000588" y="6649857"/>
                  </a:lnTo>
                  <a:lnTo>
                    <a:pt x="10046774" y="6638610"/>
                  </a:lnTo>
                  <a:lnTo>
                    <a:pt x="10091345" y="6623248"/>
                  </a:lnTo>
                  <a:lnTo>
                    <a:pt x="10134066" y="6603994"/>
                  </a:lnTo>
                  <a:lnTo>
                    <a:pt x="10174705" y="6581068"/>
                  </a:lnTo>
                  <a:lnTo>
                    <a:pt x="10213031" y="6554692"/>
                  </a:lnTo>
                  <a:lnTo>
                    <a:pt x="10248804" y="6525089"/>
                  </a:lnTo>
                  <a:lnTo>
                    <a:pt x="10281809" y="6492480"/>
                  </a:lnTo>
                  <a:lnTo>
                    <a:pt x="10311797" y="6457086"/>
                  </a:lnTo>
                  <a:lnTo>
                    <a:pt x="10338541" y="6419129"/>
                  </a:lnTo>
                  <a:lnTo>
                    <a:pt x="10361809" y="6378831"/>
                  </a:lnTo>
                  <a:lnTo>
                    <a:pt x="10381367" y="6336413"/>
                  </a:lnTo>
                  <a:lnTo>
                    <a:pt x="10396984" y="6292098"/>
                  </a:lnTo>
                  <a:lnTo>
                    <a:pt x="10408426" y="6246107"/>
                  </a:lnTo>
                  <a:lnTo>
                    <a:pt x="10415462" y="6198661"/>
                  </a:lnTo>
                  <a:lnTo>
                    <a:pt x="10417859" y="6149982"/>
                  </a:lnTo>
                  <a:lnTo>
                    <a:pt x="10417859" y="703940"/>
                  </a:lnTo>
                  <a:lnTo>
                    <a:pt x="10414942" y="649767"/>
                  </a:lnTo>
                  <a:lnTo>
                    <a:pt x="10406449" y="597452"/>
                  </a:lnTo>
                  <a:lnTo>
                    <a:pt x="10392767" y="547229"/>
                  </a:lnTo>
                  <a:lnTo>
                    <a:pt x="10374284" y="499329"/>
                  </a:lnTo>
                  <a:lnTo>
                    <a:pt x="10351386" y="453984"/>
                  </a:lnTo>
                  <a:lnTo>
                    <a:pt x="10324461" y="411428"/>
                  </a:lnTo>
                  <a:lnTo>
                    <a:pt x="10293896" y="371892"/>
                  </a:lnTo>
                  <a:lnTo>
                    <a:pt x="10345845" y="371892"/>
                  </a:lnTo>
                  <a:lnTo>
                    <a:pt x="10371639" y="408763"/>
                  </a:lnTo>
                  <a:lnTo>
                    <a:pt x="10396830" y="452691"/>
                  </a:lnTo>
                  <a:lnTo>
                    <a:pt x="10418037" y="499009"/>
                  </a:lnTo>
                  <a:lnTo>
                    <a:pt x="10434993" y="547506"/>
                  </a:lnTo>
                  <a:lnTo>
                    <a:pt x="10447434" y="597968"/>
                  </a:lnTo>
                  <a:lnTo>
                    <a:pt x="10448422" y="604702"/>
                  </a:lnTo>
                  <a:lnTo>
                    <a:pt x="10448308" y="6250703"/>
                  </a:lnTo>
                  <a:lnTo>
                    <a:pt x="10439912" y="6289631"/>
                  </a:lnTo>
                  <a:lnTo>
                    <a:pt x="10426516" y="6333490"/>
                  </a:lnTo>
                  <a:lnTo>
                    <a:pt x="10409666" y="6375726"/>
                  </a:lnTo>
                  <a:lnTo>
                    <a:pt x="10389528" y="6416174"/>
                  </a:lnTo>
                  <a:lnTo>
                    <a:pt x="10366268" y="6454665"/>
                  </a:lnTo>
                  <a:lnTo>
                    <a:pt x="10340054" y="6491034"/>
                  </a:lnTo>
                  <a:lnTo>
                    <a:pt x="10311047" y="6525115"/>
                  </a:lnTo>
                  <a:lnTo>
                    <a:pt x="10279426" y="6556739"/>
                  </a:lnTo>
                  <a:lnTo>
                    <a:pt x="10245346" y="6585743"/>
                  </a:lnTo>
                  <a:lnTo>
                    <a:pt x="10208977" y="6611957"/>
                  </a:lnTo>
                  <a:lnTo>
                    <a:pt x="10170485" y="6635217"/>
                  </a:lnTo>
                  <a:lnTo>
                    <a:pt x="10130038" y="6655355"/>
                  </a:lnTo>
                  <a:lnTo>
                    <a:pt x="10120598" y="6659121"/>
                  </a:lnTo>
                  <a:close/>
                </a:path>
                <a:path w="10448925" h="6685280">
                  <a:moveTo>
                    <a:pt x="9771474" y="6552866"/>
                  </a:moveTo>
                  <a:lnTo>
                    <a:pt x="557840" y="6552866"/>
                  </a:lnTo>
                  <a:lnTo>
                    <a:pt x="508395" y="6550776"/>
                  </a:lnTo>
                  <a:lnTo>
                    <a:pt x="460864" y="6544649"/>
                  </a:lnTo>
                  <a:lnTo>
                    <a:pt x="415032" y="6534696"/>
                  </a:lnTo>
                  <a:lnTo>
                    <a:pt x="370688" y="6521131"/>
                  </a:lnTo>
                  <a:lnTo>
                    <a:pt x="327620" y="6504165"/>
                  </a:lnTo>
                  <a:lnTo>
                    <a:pt x="489942" y="6504165"/>
                  </a:lnTo>
                  <a:lnTo>
                    <a:pt x="504733" y="6506283"/>
                  </a:lnTo>
                  <a:lnTo>
                    <a:pt x="553412" y="6508592"/>
                  </a:lnTo>
                  <a:lnTo>
                    <a:pt x="9987779" y="6508592"/>
                  </a:lnTo>
                  <a:lnTo>
                    <a:pt x="9954982" y="6521677"/>
                  </a:lnTo>
                  <a:lnTo>
                    <a:pt x="9911123" y="6535072"/>
                  </a:lnTo>
                  <a:lnTo>
                    <a:pt x="9865807" y="6544846"/>
                  </a:lnTo>
                  <a:lnTo>
                    <a:pt x="9819202" y="6550833"/>
                  </a:lnTo>
                  <a:lnTo>
                    <a:pt x="9771474" y="6552866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72760" marR="184150">
              <a:lnSpc>
                <a:spcPct val="134600"/>
              </a:lnSpc>
              <a:spcBef>
                <a:spcPts val="90"/>
              </a:spcBef>
            </a:pPr>
            <a:r>
              <a:rPr b="1" spc="-65" dirty="0">
                <a:latin typeface="Trebuchet MS"/>
                <a:cs typeface="Trebuchet MS"/>
              </a:rPr>
              <a:t>Curajul </a:t>
            </a:r>
            <a:r>
              <a:rPr spc="55" dirty="0">
                <a:latin typeface="Tahoma"/>
                <a:cs typeface="Tahoma"/>
              </a:rPr>
              <a:t>reprezintă </a:t>
            </a:r>
            <a:r>
              <a:rPr spc="35" dirty="0">
                <a:latin typeface="Tahoma"/>
                <a:cs typeface="Tahoma"/>
              </a:rPr>
              <a:t>forța </a:t>
            </a:r>
            <a:r>
              <a:rPr spc="75" dirty="0">
                <a:latin typeface="Tahoma"/>
                <a:cs typeface="Tahoma"/>
              </a:rPr>
              <a:t>de </a:t>
            </a:r>
            <a:r>
              <a:rPr spc="35" dirty="0">
                <a:latin typeface="Tahoma"/>
                <a:cs typeface="Tahoma"/>
              </a:rPr>
              <a:t>a înfrunta </a:t>
            </a:r>
            <a:r>
              <a:rPr spc="40" dirty="0">
                <a:latin typeface="Tahoma"/>
                <a:cs typeface="Tahoma"/>
              </a:rPr>
              <a:t> </a:t>
            </a:r>
            <a:r>
              <a:rPr spc="25" dirty="0">
                <a:latin typeface="Tahoma"/>
                <a:cs typeface="Tahoma"/>
              </a:rPr>
              <a:t>primejdii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70" dirty="0">
                <a:latin typeface="Tahoma"/>
                <a:cs typeface="Tahoma"/>
              </a:rPr>
              <a:t>sau</a:t>
            </a:r>
            <a:r>
              <a:rPr spc="-20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greutăți.</a:t>
            </a:r>
            <a:r>
              <a:rPr spc="-200" dirty="0">
                <a:latin typeface="Tahoma"/>
                <a:cs typeface="Tahoma"/>
              </a:rPr>
              <a:t> </a:t>
            </a:r>
            <a:r>
              <a:rPr spc="105" dirty="0">
                <a:latin typeface="Tahoma"/>
                <a:cs typeface="Tahoma"/>
              </a:rPr>
              <a:t>Dai</a:t>
            </a:r>
            <a:r>
              <a:rPr spc="-200" dirty="0">
                <a:latin typeface="Tahoma"/>
                <a:cs typeface="Tahoma"/>
              </a:rPr>
              <a:t> </a:t>
            </a:r>
            <a:r>
              <a:rPr spc="80" dirty="0">
                <a:latin typeface="Tahoma"/>
                <a:cs typeface="Tahoma"/>
              </a:rPr>
              <a:t>dovadă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75" dirty="0">
                <a:latin typeface="Tahoma"/>
                <a:cs typeface="Tahoma"/>
              </a:rPr>
              <a:t>de</a:t>
            </a:r>
            <a:r>
              <a:rPr spc="-20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curaj </a:t>
            </a:r>
            <a:r>
              <a:rPr spc="-1205" dirty="0">
                <a:latin typeface="Tahoma"/>
                <a:cs typeface="Tahoma"/>
              </a:rPr>
              <a:t> </a:t>
            </a:r>
            <a:r>
              <a:rPr spc="85" dirty="0">
                <a:latin typeface="Tahoma"/>
                <a:cs typeface="Tahoma"/>
              </a:rPr>
              <a:t>și</a:t>
            </a:r>
            <a:r>
              <a:rPr spc="-210" dirty="0">
                <a:latin typeface="Tahoma"/>
                <a:cs typeface="Tahoma"/>
              </a:rPr>
              <a:t> </a:t>
            </a:r>
            <a:r>
              <a:rPr spc="45" dirty="0">
                <a:latin typeface="Tahoma"/>
                <a:cs typeface="Tahoma"/>
              </a:rPr>
              <a:t>atunci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80" dirty="0">
                <a:latin typeface="Tahoma"/>
                <a:cs typeface="Tahoma"/>
              </a:rPr>
              <a:t>când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25" dirty="0">
                <a:latin typeface="Tahoma"/>
                <a:cs typeface="Tahoma"/>
              </a:rPr>
              <a:t>îți</a:t>
            </a:r>
            <a:r>
              <a:rPr spc="-210" dirty="0">
                <a:latin typeface="Tahoma"/>
                <a:cs typeface="Tahoma"/>
              </a:rPr>
              <a:t> </a:t>
            </a:r>
            <a:r>
              <a:rPr spc="50" dirty="0">
                <a:latin typeface="Tahoma"/>
                <a:cs typeface="Tahoma"/>
              </a:rPr>
              <a:t>recunoști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10" dirty="0">
                <a:latin typeface="Tahoma"/>
                <a:cs typeface="Tahoma"/>
              </a:rPr>
              <a:t>greșelile.</a:t>
            </a:r>
          </a:p>
          <a:p>
            <a:pPr marL="5572760" marR="5080">
              <a:lnSpc>
                <a:spcPct val="134600"/>
              </a:lnSpc>
            </a:pPr>
            <a:r>
              <a:rPr b="1" spc="-80" dirty="0">
                <a:latin typeface="Trebuchet MS"/>
                <a:cs typeface="Trebuchet MS"/>
              </a:rPr>
              <a:t>Frica</a:t>
            </a:r>
            <a:r>
              <a:rPr b="1" spc="-165" dirty="0">
                <a:latin typeface="Trebuchet MS"/>
                <a:cs typeface="Trebuchet MS"/>
              </a:rPr>
              <a:t> </a:t>
            </a:r>
            <a:r>
              <a:rPr spc="55" dirty="0">
                <a:latin typeface="Tahoma"/>
                <a:cs typeface="Tahoma"/>
              </a:rPr>
              <a:t>este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65" dirty="0">
                <a:latin typeface="Tahoma"/>
                <a:cs typeface="Tahoma"/>
              </a:rPr>
              <a:t>o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45" dirty="0">
                <a:latin typeface="Tahoma"/>
                <a:cs typeface="Tahoma"/>
              </a:rPr>
              <a:t>stare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75" dirty="0">
                <a:latin typeface="Tahoma"/>
                <a:cs typeface="Tahoma"/>
              </a:rPr>
              <a:t>de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45" dirty="0">
                <a:latin typeface="Tahoma"/>
                <a:cs typeface="Tahoma"/>
              </a:rPr>
              <a:t>neliniște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55" dirty="0">
                <a:latin typeface="Tahoma"/>
                <a:cs typeface="Tahoma"/>
              </a:rPr>
              <a:t>provocată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75" dirty="0">
                <a:latin typeface="Tahoma"/>
                <a:cs typeface="Tahoma"/>
              </a:rPr>
              <a:t>de </a:t>
            </a:r>
            <a:r>
              <a:rPr spc="-1205" dirty="0">
                <a:latin typeface="Tahoma"/>
                <a:cs typeface="Tahoma"/>
              </a:rPr>
              <a:t> </a:t>
            </a:r>
            <a:r>
              <a:rPr spc="45" dirty="0">
                <a:latin typeface="Tahoma"/>
                <a:cs typeface="Tahoma"/>
              </a:rPr>
              <a:t>un</a:t>
            </a:r>
            <a:r>
              <a:rPr spc="-210" dirty="0">
                <a:latin typeface="Tahoma"/>
                <a:cs typeface="Tahoma"/>
              </a:rPr>
              <a:t> </a:t>
            </a:r>
            <a:r>
              <a:rPr spc="5" dirty="0">
                <a:latin typeface="Tahoma"/>
                <a:cs typeface="Tahoma"/>
              </a:rPr>
              <a:t>pericol.</a:t>
            </a:r>
          </a:p>
          <a:p>
            <a:pPr marL="5572760" marR="650240">
              <a:lnSpc>
                <a:spcPct val="134600"/>
              </a:lnSpc>
              <a:spcBef>
                <a:spcPts val="5"/>
              </a:spcBef>
            </a:pPr>
            <a:r>
              <a:rPr b="1" spc="-15" dirty="0">
                <a:latin typeface="Trebuchet MS"/>
                <a:cs typeface="Trebuchet MS"/>
              </a:rPr>
              <a:t>Lașitatea</a:t>
            </a:r>
            <a:r>
              <a:rPr b="1" spc="-170" dirty="0">
                <a:latin typeface="Trebuchet MS"/>
                <a:cs typeface="Trebuchet MS"/>
              </a:rPr>
              <a:t> </a:t>
            </a:r>
            <a:r>
              <a:rPr spc="85" dirty="0">
                <a:latin typeface="Tahoma"/>
                <a:cs typeface="Tahoma"/>
              </a:rPr>
              <a:t>se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55" dirty="0">
                <a:latin typeface="Tahoma"/>
                <a:cs typeface="Tahoma"/>
              </a:rPr>
              <a:t>exprimă</a:t>
            </a:r>
            <a:r>
              <a:rPr spc="-210" dirty="0">
                <a:latin typeface="Tahoma"/>
                <a:cs typeface="Tahoma"/>
              </a:rPr>
              <a:t> </a:t>
            </a:r>
            <a:r>
              <a:rPr spc="50" dirty="0">
                <a:latin typeface="Tahoma"/>
                <a:cs typeface="Tahoma"/>
              </a:rPr>
              <a:t>prin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55" dirty="0">
                <a:latin typeface="Tahoma"/>
                <a:cs typeface="Tahoma"/>
              </a:rPr>
              <a:t>refuzul</a:t>
            </a:r>
            <a:r>
              <a:rPr spc="-210" dirty="0">
                <a:latin typeface="Tahoma"/>
                <a:cs typeface="Tahoma"/>
              </a:rPr>
              <a:t> </a:t>
            </a:r>
            <a:r>
              <a:rPr spc="75" dirty="0">
                <a:latin typeface="Tahoma"/>
                <a:cs typeface="Tahoma"/>
              </a:rPr>
              <a:t>de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85" dirty="0">
                <a:latin typeface="Tahoma"/>
                <a:cs typeface="Tahoma"/>
              </a:rPr>
              <a:t>a-ți </a:t>
            </a:r>
            <a:r>
              <a:rPr spc="-1205" dirty="0">
                <a:latin typeface="Tahoma"/>
                <a:cs typeface="Tahoma"/>
              </a:rPr>
              <a:t> </a:t>
            </a:r>
            <a:r>
              <a:rPr spc="25" dirty="0">
                <a:latin typeface="Tahoma"/>
                <a:cs typeface="Tahoma"/>
              </a:rPr>
              <a:t>oferi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ajutorul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40" dirty="0">
                <a:latin typeface="Tahoma"/>
                <a:cs typeface="Tahoma"/>
              </a:rPr>
              <a:t>în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40" dirty="0">
                <a:latin typeface="Tahoma"/>
                <a:cs typeface="Tahoma"/>
              </a:rPr>
              <a:t>situații</a:t>
            </a:r>
            <a:r>
              <a:rPr spc="-204" dirty="0">
                <a:latin typeface="Tahoma"/>
                <a:cs typeface="Tahoma"/>
              </a:rPr>
              <a:t> </a:t>
            </a:r>
            <a:r>
              <a:rPr spc="10" dirty="0">
                <a:latin typeface="Tahoma"/>
                <a:cs typeface="Tahoma"/>
              </a:rPr>
              <a:t>dificile.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53708" y="2353067"/>
            <a:ext cx="5523865" cy="5067300"/>
            <a:chOff x="753708" y="2353067"/>
            <a:chExt cx="5523865" cy="5067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708" y="2353067"/>
              <a:ext cx="5214268" cy="5067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3831" y="3589229"/>
              <a:ext cx="1113443" cy="38154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10" dirty="0">
                <a:solidFill>
                  <a:srgbClr val="00B0F0"/>
                </a:solidFill>
              </a:rPr>
              <a:t>C</a:t>
            </a:r>
            <a:r>
              <a:rPr spc="110" dirty="0">
                <a:solidFill>
                  <a:srgbClr val="00B0F0"/>
                </a:solidFill>
              </a:rPr>
              <a:t>u</a:t>
            </a:r>
            <a:r>
              <a:rPr spc="50" dirty="0">
                <a:solidFill>
                  <a:srgbClr val="00B0F0"/>
                </a:solidFill>
              </a:rPr>
              <a:t>r</a:t>
            </a:r>
            <a:r>
              <a:rPr spc="110" dirty="0">
                <a:solidFill>
                  <a:srgbClr val="00B0F0"/>
                </a:solidFill>
              </a:rPr>
              <a:t>a</a:t>
            </a:r>
            <a:r>
              <a:rPr spc="-459" dirty="0">
                <a:solidFill>
                  <a:srgbClr val="00B0F0"/>
                </a:solidFill>
              </a:rPr>
              <a:t>j</a:t>
            </a:r>
            <a:r>
              <a:rPr spc="-525" dirty="0">
                <a:solidFill>
                  <a:srgbClr val="00B0F0"/>
                </a:solidFill>
              </a:rPr>
              <a:t>,</a:t>
            </a:r>
            <a:r>
              <a:rPr spc="-635" dirty="0">
                <a:solidFill>
                  <a:srgbClr val="00B0F0"/>
                </a:solidFill>
              </a:rPr>
              <a:t> </a:t>
            </a:r>
            <a:r>
              <a:rPr spc="140" dirty="0">
                <a:solidFill>
                  <a:srgbClr val="00B0F0"/>
                </a:solidFill>
              </a:rPr>
              <a:t>n</a:t>
            </a:r>
            <a:r>
              <a:rPr spc="114" dirty="0">
                <a:solidFill>
                  <a:srgbClr val="00B0F0"/>
                </a:solidFill>
              </a:rPr>
              <a:t>u</a:t>
            </a:r>
            <a:r>
              <a:rPr spc="-635" dirty="0">
                <a:solidFill>
                  <a:srgbClr val="00B0F0"/>
                </a:solidFill>
              </a:rPr>
              <a:t> </a:t>
            </a:r>
            <a:r>
              <a:rPr spc="-30" dirty="0">
                <a:solidFill>
                  <a:srgbClr val="00B0F0"/>
                </a:solidFill>
              </a:rPr>
              <a:t>l</a:t>
            </a:r>
            <a:r>
              <a:rPr spc="110" dirty="0">
                <a:solidFill>
                  <a:srgbClr val="00B0F0"/>
                </a:solidFill>
              </a:rPr>
              <a:t>a</a:t>
            </a:r>
            <a:r>
              <a:rPr spc="145" dirty="0">
                <a:solidFill>
                  <a:srgbClr val="00B0F0"/>
                </a:solidFill>
              </a:rPr>
              <a:t>ș</a:t>
            </a:r>
            <a:r>
              <a:rPr spc="-30" dirty="0">
                <a:solidFill>
                  <a:srgbClr val="00B0F0"/>
                </a:solidFill>
              </a:rPr>
              <a:t>i</a:t>
            </a:r>
            <a:r>
              <a:rPr spc="295" dirty="0">
                <a:solidFill>
                  <a:srgbClr val="00B0F0"/>
                </a:solidFill>
              </a:rPr>
              <a:t>t</a:t>
            </a:r>
            <a:r>
              <a:rPr spc="110" dirty="0">
                <a:solidFill>
                  <a:srgbClr val="00B0F0"/>
                </a:solidFill>
              </a:rPr>
              <a:t>a</a:t>
            </a:r>
            <a:r>
              <a:rPr spc="295" dirty="0">
                <a:solidFill>
                  <a:srgbClr val="00B0F0"/>
                </a:solidFill>
              </a:rPr>
              <a:t>t</a:t>
            </a:r>
            <a:r>
              <a:rPr spc="240" dirty="0">
                <a:solidFill>
                  <a:srgbClr val="00B0F0"/>
                </a:solidFill>
              </a:rPr>
              <a:t>e</a:t>
            </a:r>
            <a:r>
              <a:rPr spc="-500" dirty="0">
                <a:solidFill>
                  <a:srgbClr val="00B0F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01594" y="3149328"/>
            <a:ext cx="10448925" cy="5091430"/>
            <a:chOff x="6801594" y="3149328"/>
            <a:chExt cx="10448925" cy="5091430"/>
          </a:xfrm>
        </p:grpSpPr>
        <p:sp>
          <p:nvSpPr>
            <p:cNvPr id="3" name="object 3"/>
            <p:cNvSpPr/>
            <p:nvPr/>
          </p:nvSpPr>
          <p:spPr>
            <a:xfrm>
              <a:off x="7124788" y="3521221"/>
              <a:ext cx="10095230" cy="4687570"/>
            </a:xfrm>
            <a:custGeom>
              <a:avLst/>
              <a:gdLst/>
              <a:ahLst/>
              <a:cxnLst/>
              <a:rect l="l" t="t" r="r" b="b"/>
              <a:pathLst>
                <a:path w="10095230" h="4687570">
                  <a:moveTo>
                    <a:pt x="9894816" y="4580773"/>
                  </a:moveTo>
                  <a:lnTo>
                    <a:pt x="9452708" y="4580773"/>
                  </a:lnTo>
                  <a:lnTo>
                    <a:pt x="9497264" y="4578740"/>
                  </a:lnTo>
                  <a:lnTo>
                    <a:pt x="9541308" y="4572753"/>
                  </a:lnTo>
                  <a:lnTo>
                    <a:pt x="9584625" y="4562979"/>
                  </a:lnTo>
                  <a:lnTo>
                    <a:pt x="9626996" y="4549583"/>
                  </a:lnTo>
                  <a:lnTo>
                    <a:pt x="9668205" y="4532733"/>
                  </a:lnTo>
                  <a:lnTo>
                    <a:pt x="9708036" y="4512595"/>
                  </a:lnTo>
                  <a:lnTo>
                    <a:pt x="9746272" y="4489336"/>
                  </a:lnTo>
                  <a:lnTo>
                    <a:pt x="9782694" y="4463121"/>
                  </a:lnTo>
                  <a:lnTo>
                    <a:pt x="9817088" y="4434118"/>
                  </a:lnTo>
                  <a:lnTo>
                    <a:pt x="9849235" y="4402493"/>
                  </a:lnTo>
                  <a:lnTo>
                    <a:pt x="9878919" y="4368413"/>
                  </a:lnTo>
                  <a:lnTo>
                    <a:pt x="9905923" y="4332044"/>
                  </a:lnTo>
                  <a:lnTo>
                    <a:pt x="9930030" y="4293552"/>
                  </a:lnTo>
                  <a:lnTo>
                    <a:pt x="9951024" y="4253105"/>
                  </a:lnTo>
                  <a:lnTo>
                    <a:pt x="9968686" y="4210868"/>
                  </a:lnTo>
                  <a:lnTo>
                    <a:pt x="9982802" y="4167009"/>
                  </a:lnTo>
                  <a:lnTo>
                    <a:pt x="9993152" y="4121694"/>
                  </a:lnTo>
                  <a:lnTo>
                    <a:pt x="9999522" y="4075089"/>
                  </a:lnTo>
                  <a:lnTo>
                    <a:pt x="10001693" y="4027360"/>
                  </a:lnTo>
                  <a:lnTo>
                    <a:pt x="10001693" y="181518"/>
                  </a:lnTo>
                  <a:lnTo>
                    <a:pt x="9999964" y="135101"/>
                  </a:lnTo>
                  <a:lnTo>
                    <a:pt x="9994499" y="89099"/>
                  </a:lnTo>
                  <a:lnTo>
                    <a:pt x="9984884" y="43927"/>
                  </a:lnTo>
                  <a:lnTo>
                    <a:pt x="9970703" y="0"/>
                  </a:lnTo>
                  <a:lnTo>
                    <a:pt x="10001268" y="39535"/>
                  </a:lnTo>
                  <a:lnTo>
                    <a:pt x="10028193" y="82092"/>
                  </a:lnTo>
                  <a:lnTo>
                    <a:pt x="10051091" y="127436"/>
                  </a:lnTo>
                  <a:lnTo>
                    <a:pt x="10069574" y="175336"/>
                  </a:lnTo>
                  <a:lnTo>
                    <a:pt x="10083256" y="225559"/>
                  </a:lnTo>
                  <a:lnTo>
                    <a:pt x="10091749" y="277874"/>
                  </a:lnTo>
                  <a:lnTo>
                    <a:pt x="10094666" y="332047"/>
                  </a:lnTo>
                  <a:lnTo>
                    <a:pt x="10094666" y="4177889"/>
                  </a:lnTo>
                  <a:lnTo>
                    <a:pt x="10092313" y="4226568"/>
                  </a:lnTo>
                  <a:lnTo>
                    <a:pt x="10085403" y="4274014"/>
                  </a:lnTo>
                  <a:lnTo>
                    <a:pt x="10074155" y="4320005"/>
                  </a:lnTo>
                  <a:lnTo>
                    <a:pt x="10058794" y="4364320"/>
                  </a:lnTo>
                  <a:lnTo>
                    <a:pt x="10039539" y="4406738"/>
                  </a:lnTo>
                  <a:lnTo>
                    <a:pt x="10016613" y="4447036"/>
                  </a:lnTo>
                  <a:lnTo>
                    <a:pt x="9990238" y="4484993"/>
                  </a:lnTo>
                  <a:lnTo>
                    <a:pt x="9960634" y="4520387"/>
                  </a:lnTo>
                  <a:lnTo>
                    <a:pt x="9928025" y="4552997"/>
                  </a:lnTo>
                  <a:lnTo>
                    <a:pt x="9894816" y="4580773"/>
                  </a:lnTo>
                  <a:close/>
                </a:path>
                <a:path w="10095230" h="4687570">
                  <a:moveTo>
                    <a:pt x="9585527" y="4687028"/>
                  </a:moveTo>
                  <a:lnTo>
                    <a:pt x="392472" y="4687028"/>
                  </a:lnTo>
                  <a:lnTo>
                    <a:pt x="337008" y="4684921"/>
                  </a:lnTo>
                  <a:lnTo>
                    <a:pt x="284648" y="4678696"/>
                  </a:lnTo>
                  <a:lnTo>
                    <a:pt x="235333" y="4668499"/>
                  </a:lnTo>
                  <a:lnTo>
                    <a:pt x="189001" y="4654476"/>
                  </a:lnTo>
                  <a:lnTo>
                    <a:pt x="145593" y="4636773"/>
                  </a:lnTo>
                  <a:lnTo>
                    <a:pt x="105049" y="4615536"/>
                  </a:lnTo>
                  <a:lnTo>
                    <a:pt x="67309" y="4590909"/>
                  </a:lnTo>
                  <a:lnTo>
                    <a:pt x="32249" y="4562979"/>
                  </a:lnTo>
                  <a:lnTo>
                    <a:pt x="0" y="4532073"/>
                  </a:lnTo>
                  <a:lnTo>
                    <a:pt x="43493" y="4549038"/>
                  </a:lnTo>
                  <a:lnTo>
                    <a:pt x="88687" y="4562603"/>
                  </a:lnTo>
                  <a:lnTo>
                    <a:pt x="135156" y="4572556"/>
                  </a:lnTo>
                  <a:lnTo>
                    <a:pt x="182475" y="4578683"/>
                  </a:lnTo>
                  <a:lnTo>
                    <a:pt x="230219" y="4580773"/>
                  </a:lnTo>
                  <a:lnTo>
                    <a:pt x="9894816" y="4580773"/>
                  </a:lnTo>
                  <a:lnTo>
                    <a:pt x="9892631" y="4582600"/>
                  </a:lnTo>
                  <a:lnTo>
                    <a:pt x="9854674" y="4608975"/>
                  </a:lnTo>
                  <a:lnTo>
                    <a:pt x="9814376" y="4631901"/>
                  </a:lnTo>
                  <a:lnTo>
                    <a:pt x="9771958" y="4651156"/>
                  </a:lnTo>
                  <a:lnTo>
                    <a:pt x="9727643" y="4666517"/>
                  </a:lnTo>
                  <a:lnTo>
                    <a:pt x="9681651" y="4677765"/>
                  </a:lnTo>
                  <a:lnTo>
                    <a:pt x="9634206" y="4684675"/>
                  </a:lnTo>
                  <a:lnTo>
                    <a:pt x="9585527" y="4687028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5867" y="3193600"/>
              <a:ext cx="10232390" cy="4864735"/>
            </a:xfrm>
            <a:custGeom>
              <a:avLst/>
              <a:gdLst/>
              <a:ahLst/>
              <a:cxnLst/>
              <a:rect l="l" t="t" r="r" b="b"/>
              <a:pathLst>
                <a:path w="10232390" h="4864734">
                  <a:moveTo>
                    <a:pt x="9722775" y="4864120"/>
                  </a:moveTo>
                  <a:lnTo>
                    <a:pt x="509139" y="4864120"/>
                  </a:lnTo>
                  <a:lnTo>
                    <a:pt x="460460" y="4861811"/>
                  </a:lnTo>
                  <a:lnTo>
                    <a:pt x="413015" y="4855019"/>
                  </a:lnTo>
                  <a:lnTo>
                    <a:pt x="367023" y="4843950"/>
                  </a:lnTo>
                  <a:lnTo>
                    <a:pt x="322708" y="4828810"/>
                  </a:lnTo>
                  <a:lnTo>
                    <a:pt x="280290" y="4809804"/>
                  </a:lnTo>
                  <a:lnTo>
                    <a:pt x="239992" y="4787138"/>
                  </a:lnTo>
                  <a:lnTo>
                    <a:pt x="202035" y="4761016"/>
                  </a:lnTo>
                  <a:lnTo>
                    <a:pt x="166641" y="4731645"/>
                  </a:lnTo>
                  <a:lnTo>
                    <a:pt x="134032" y="4699231"/>
                  </a:lnTo>
                  <a:lnTo>
                    <a:pt x="104428" y="4663977"/>
                  </a:lnTo>
                  <a:lnTo>
                    <a:pt x="78053" y="4626090"/>
                  </a:lnTo>
                  <a:lnTo>
                    <a:pt x="55127" y="4585776"/>
                  </a:lnTo>
                  <a:lnTo>
                    <a:pt x="35872" y="4543240"/>
                  </a:lnTo>
                  <a:lnTo>
                    <a:pt x="20510" y="4498686"/>
                  </a:lnTo>
                  <a:lnTo>
                    <a:pt x="9263" y="4452322"/>
                  </a:lnTo>
                  <a:lnTo>
                    <a:pt x="2352" y="4404351"/>
                  </a:lnTo>
                  <a:lnTo>
                    <a:pt x="0" y="4354981"/>
                  </a:lnTo>
                  <a:lnTo>
                    <a:pt x="0" y="509139"/>
                  </a:lnTo>
                  <a:lnTo>
                    <a:pt x="2352" y="460460"/>
                  </a:lnTo>
                  <a:lnTo>
                    <a:pt x="9263" y="413014"/>
                  </a:lnTo>
                  <a:lnTo>
                    <a:pt x="20510" y="367023"/>
                  </a:lnTo>
                  <a:lnTo>
                    <a:pt x="35872" y="322707"/>
                  </a:lnTo>
                  <a:lnTo>
                    <a:pt x="55127" y="280290"/>
                  </a:lnTo>
                  <a:lnTo>
                    <a:pt x="78053" y="239992"/>
                  </a:lnTo>
                  <a:lnTo>
                    <a:pt x="104428" y="202035"/>
                  </a:lnTo>
                  <a:lnTo>
                    <a:pt x="134032" y="166641"/>
                  </a:lnTo>
                  <a:lnTo>
                    <a:pt x="166641" y="134031"/>
                  </a:lnTo>
                  <a:lnTo>
                    <a:pt x="202035" y="104428"/>
                  </a:lnTo>
                  <a:lnTo>
                    <a:pt x="239992" y="78053"/>
                  </a:lnTo>
                  <a:lnTo>
                    <a:pt x="280290" y="55127"/>
                  </a:lnTo>
                  <a:lnTo>
                    <a:pt x="322708" y="35872"/>
                  </a:lnTo>
                  <a:lnTo>
                    <a:pt x="367023" y="20510"/>
                  </a:lnTo>
                  <a:lnTo>
                    <a:pt x="413015" y="9263"/>
                  </a:lnTo>
                  <a:lnTo>
                    <a:pt x="460460" y="2352"/>
                  </a:lnTo>
                  <a:lnTo>
                    <a:pt x="509139" y="0"/>
                  </a:lnTo>
                  <a:lnTo>
                    <a:pt x="9722775" y="0"/>
                  </a:lnTo>
                  <a:lnTo>
                    <a:pt x="9771454" y="2352"/>
                  </a:lnTo>
                  <a:lnTo>
                    <a:pt x="9818900" y="9263"/>
                  </a:lnTo>
                  <a:lnTo>
                    <a:pt x="9864891" y="20510"/>
                  </a:lnTo>
                  <a:lnTo>
                    <a:pt x="9909206" y="35872"/>
                  </a:lnTo>
                  <a:lnTo>
                    <a:pt x="9951623" y="55127"/>
                  </a:lnTo>
                  <a:lnTo>
                    <a:pt x="9991921" y="78053"/>
                  </a:lnTo>
                  <a:lnTo>
                    <a:pt x="10029878" y="104428"/>
                  </a:lnTo>
                  <a:lnTo>
                    <a:pt x="10065272" y="134031"/>
                  </a:lnTo>
                  <a:lnTo>
                    <a:pt x="10097882" y="166641"/>
                  </a:lnTo>
                  <a:lnTo>
                    <a:pt x="10127485" y="202035"/>
                  </a:lnTo>
                  <a:lnTo>
                    <a:pt x="10153860" y="239992"/>
                  </a:lnTo>
                  <a:lnTo>
                    <a:pt x="10176786" y="280290"/>
                  </a:lnTo>
                  <a:lnTo>
                    <a:pt x="10196041" y="322707"/>
                  </a:lnTo>
                  <a:lnTo>
                    <a:pt x="10211402" y="367023"/>
                  </a:lnTo>
                  <a:lnTo>
                    <a:pt x="10222650" y="413014"/>
                  </a:lnTo>
                  <a:lnTo>
                    <a:pt x="10229560" y="460460"/>
                  </a:lnTo>
                  <a:lnTo>
                    <a:pt x="10231913" y="509139"/>
                  </a:lnTo>
                  <a:lnTo>
                    <a:pt x="10231913" y="4354981"/>
                  </a:lnTo>
                  <a:lnTo>
                    <a:pt x="10229560" y="4403659"/>
                  </a:lnTo>
                  <a:lnTo>
                    <a:pt x="10222650" y="4451105"/>
                  </a:lnTo>
                  <a:lnTo>
                    <a:pt x="10211402" y="4497097"/>
                  </a:lnTo>
                  <a:lnTo>
                    <a:pt x="10196041" y="4541412"/>
                  </a:lnTo>
                  <a:lnTo>
                    <a:pt x="10176786" y="4583829"/>
                  </a:lnTo>
                  <a:lnTo>
                    <a:pt x="10153860" y="4624128"/>
                  </a:lnTo>
                  <a:lnTo>
                    <a:pt x="10127485" y="4662084"/>
                  </a:lnTo>
                  <a:lnTo>
                    <a:pt x="10097882" y="4697479"/>
                  </a:lnTo>
                  <a:lnTo>
                    <a:pt x="10065272" y="4730088"/>
                  </a:lnTo>
                  <a:lnTo>
                    <a:pt x="10029878" y="4759691"/>
                  </a:lnTo>
                  <a:lnTo>
                    <a:pt x="9991921" y="4786067"/>
                  </a:lnTo>
                  <a:lnTo>
                    <a:pt x="9951623" y="4808993"/>
                  </a:lnTo>
                  <a:lnTo>
                    <a:pt x="9909206" y="4828248"/>
                  </a:lnTo>
                  <a:lnTo>
                    <a:pt x="9864891" y="4843609"/>
                  </a:lnTo>
                  <a:lnTo>
                    <a:pt x="9818900" y="4854856"/>
                  </a:lnTo>
                  <a:lnTo>
                    <a:pt x="9771454" y="4861767"/>
                  </a:lnTo>
                  <a:lnTo>
                    <a:pt x="9722775" y="4864120"/>
                  </a:lnTo>
                  <a:close/>
                </a:path>
              </a:pathLst>
            </a:custGeom>
            <a:solidFill>
              <a:srgbClr val="FFF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01594" y="3149328"/>
              <a:ext cx="10448925" cy="5091430"/>
            </a:xfrm>
            <a:custGeom>
              <a:avLst/>
              <a:gdLst/>
              <a:ahLst/>
              <a:cxnLst/>
              <a:rect l="l" t="t" r="r" b="b"/>
              <a:pathLst>
                <a:path w="10448925" h="5091430">
                  <a:moveTo>
                    <a:pt x="10016161" y="5091392"/>
                  </a:moveTo>
                  <a:lnTo>
                    <a:pt x="597212" y="5091392"/>
                  </a:lnTo>
                  <a:lnTo>
                    <a:pt x="561334" y="5084170"/>
                  </a:lnTo>
                  <a:lnTo>
                    <a:pt x="512170" y="5069907"/>
                  </a:lnTo>
                  <a:lnTo>
                    <a:pt x="465735" y="5052016"/>
                  </a:lnTo>
                  <a:lnTo>
                    <a:pt x="422079" y="5030697"/>
                  </a:lnTo>
                  <a:lnTo>
                    <a:pt x="381254" y="5006149"/>
                  </a:lnTo>
                  <a:lnTo>
                    <a:pt x="343310" y="4978573"/>
                  </a:lnTo>
                  <a:lnTo>
                    <a:pt x="308298" y="4948169"/>
                  </a:lnTo>
                  <a:lnTo>
                    <a:pt x="276269" y="4915136"/>
                  </a:lnTo>
                  <a:lnTo>
                    <a:pt x="247274" y="4879674"/>
                  </a:lnTo>
                  <a:lnTo>
                    <a:pt x="221364" y="4841983"/>
                  </a:lnTo>
                  <a:lnTo>
                    <a:pt x="182891" y="4809743"/>
                  </a:lnTo>
                  <a:lnTo>
                    <a:pt x="147340" y="4774263"/>
                  </a:lnTo>
                  <a:lnTo>
                    <a:pt x="114977" y="4735754"/>
                  </a:lnTo>
                  <a:lnTo>
                    <a:pt x="86066" y="4694430"/>
                  </a:lnTo>
                  <a:lnTo>
                    <a:pt x="60875" y="4650502"/>
                  </a:lnTo>
                  <a:lnTo>
                    <a:pt x="39668" y="4604184"/>
                  </a:lnTo>
                  <a:lnTo>
                    <a:pt x="22712" y="4555687"/>
                  </a:lnTo>
                  <a:lnTo>
                    <a:pt x="10271" y="4505225"/>
                  </a:lnTo>
                  <a:lnTo>
                    <a:pt x="2612" y="4453009"/>
                  </a:lnTo>
                  <a:lnTo>
                    <a:pt x="0" y="4399253"/>
                  </a:lnTo>
                  <a:lnTo>
                    <a:pt x="0" y="553411"/>
                  </a:lnTo>
                  <a:lnTo>
                    <a:pt x="2032" y="505683"/>
                  </a:lnTo>
                  <a:lnTo>
                    <a:pt x="8019" y="459078"/>
                  </a:lnTo>
                  <a:lnTo>
                    <a:pt x="17793" y="413762"/>
                  </a:lnTo>
                  <a:lnTo>
                    <a:pt x="31189" y="369903"/>
                  </a:lnTo>
                  <a:lnTo>
                    <a:pt x="48039" y="327667"/>
                  </a:lnTo>
                  <a:lnTo>
                    <a:pt x="68177" y="287219"/>
                  </a:lnTo>
                  <a:lnTo>
                    <a:pt x="91437" y="248728"/>
                  </a:lnTo>
                  <a:lnTo>
                    <a:pt x="117651" y="212359"/>
                  </a:lnTo>
                  <a:lnTo>
                    <a:pt x="146658" y="178278"/>
                  </a:lnTo>
                  <a:lnTo>
                    <a:pt x="178279" y="146654"/>
                  </a:lnTo>
                  <a:lnTo>
                    <a:pt x="212360" y="117650"/>
                  </a:lnTo>
                  <a:lnTo>
                    <a:pt x="248729" y="91436"/>
                  </a:lnTo>
                  <a:lnTo>
                    <a:pt x="287220" y="68176"/>
                  </a:lnTo>
                  <a:lnTo>
                    <a:pt x="327668" y="48038"/>
                  </a:lnTo>
                  <a:lnTo>
                    <a:pt x="369904" y="31188"/>
                  </a:lnTo>
                  <a:lnTo>
                    <a:pt x="413763" y="17793"/>
                  </a:lnTo>
                  <a:lnTo>
                    <a:pt x="459079" y="8018"/>
                  </a:lnTo>
                  <a:lnTo>
                    <a:pt x="505684" y="2031"/>
                  </a:lnTo>
                  <a:lnTo>
                    <a:pt x="553397" y="0"/>
                  </a:lnTo>
                  <a:lnTo>
                    <a:pt x="9767062" y="0"/>
                  </a:lnTo>
                  <a:lnTo>
                    <a:pt x="9816273" y="2179"/>
                  </a:lnTo>
                  <a:lnTo>
                    <a:pt x="9864222" y="8587"/>
                  </a:lnTo>
                  <a:lnTo>
                    <a:pt x="9910727" y="19022"/>
                  </a:lnTo>
                  <a:lnTo>
                    <a:pt x="9955617" y="33286"/>
                  </a:lnTo>
                  <a:lnTo>
                    <a:pt x="9982087" y="44272"/>
                  </a:lnTo>
                  <a:lnTo>
                    <a:pt x="553412" y="44272"/>
                  </a:lnTo>
                  <a:lnTo>
                    <a:pt x="504733" y="46625"/>
                  </a:lnTo>
                  <a:lnTo>
                    <a:pt x="457287" y="53536"/>
                  </a:lnTo>
                  <a:lnTo>
                    <a:pt x="411296" y="64783"/>
                  </a:lnTo>
                  <a:lnTo>
                    <a:pt x="366981" y="80144"/>
                  </a:lnTo>
                  <a:lnTo>
                    <a:pt x="324563" y="99399"/>
                  </a:lnTo>
                  <a:lnTo>
                    <a:pt x="284265" y="122325"/>
                  </a:lnTo>
                  <a:lnTo>
                    <a:pt x="246308" y="148700"/>
                  </a:lnTo>
                  <a:lnTo>
                    <a:pt x="210919" y="178304"/>
                  </a:lnTo>
                  <a:lnTo>
                    <a:pt x="178304" y="210913"/>
                  </a:lnTo>
                  <a:lnTo>
                    <a:pt x="148701" y="246307"/>
                  </a:lnTo>
                  <a:lnTo>
                    <a:pt x="122326" y="284264"/>
                  </a:lnTo>
                  <a:lnTo>
                    <a:pt x="99400" y="324562"/>
                  </a:lnTo>
                  <a:lnTo>
                    <a:pt x="80145" y="366980"/>
                  </a:lnTo>
                  <a:lnTo>
                    <a:pt x="64783" y="411295"/>
                  </a:lnTo>
                  <a:lnTo>
                    <a:pt x="53536" y="457287"/>
                  </a:lnTo>
                  <a:lnTo>
                    <a:pt x="46625" y="504732"/>
                  </a:lnTo>
                  <a:lnTo>
                    <a:pt x="44272" y="553411"/>
                  </a:lnTo>
                  <a:lnTo>
                    <a:pt x="44272" y="4399253"/>
                  </a:lnTo>
                  <a:lnTo>
                    <a:pt x="46625" y="4448624"/>
                  </a:lnTo>
                  <a:lnTo>
                    <a:pt x="53536" y="4496594"/>
                  </a:lnTo>
                  <a:lnTo>
                    <a:pt x="64783" y="4542959"/>
                  </a:lnTo>
                  <a:lnTo>
                    <a:pt x="80145" y="4587512"/>
                  </a:lnTo>
                  <a:lnTo>
                    <a:pt x="99400" y="4630048"/>
                  </a:lnTo>
                  <a:lnTo>
                    <a:pt x="122326" y="4670363"/>
                  </a:lnTo>
                  <a:lnTo>
                    <a:pt x="148701" y="4708249"/>
                  </a:lnTo>
                  <a:lnTo>
                    <a:pt x="178304" y="4743503"/>
                  </a:lnTo>
                  <a:lnTo>
                    <a:pt x="210914" y="4775918"/>
                  </a:lnTo>
                  <a:lnTo>
                    <a:pt x="246308" y="4805288"/>
                  </a:lnTo>
                  <a:lnTo>
                    <a:pt x="284265" y="4831410"/>
                  </a:lnTo>
                  <a:lnTo>
                    <a:pt x="324563" y="4854076"/>
                  </a:lnTo>
                  <a:lnTo>
                    <a:pt x="366981" y="4873082"/>
                  </a:lnTo>
                  <a:lnTo>
                    <a:pt x="411296" y="4888222"/>
                  </a:lnTo>
                  <a:lnTo>
                    <a:pt x="457287" y="4899291"/>
                  </a:lnTo>
                  <a:lnTo>
                    <a:pt x="489942" y="4903965"/>
                  </a:lnTo>
                  <a:lnTo>
                    <a:pt x="327620" y="4903965"/>
                  </a:lnTo>
                  <a:lnTo>
                    <a:pt x="359875" y="4934871"/>
                  </a:lnTo>
                  <a:lnTo>
                    <a:pt x="394980" y="4962802"/>
                  </a:lnTo>
                  <a:lnTo>
                    <a:pt x="432840" y="4987428"/>
                  </a:lnTo>
                  <a:lnTo>
                    <a:pt x="473617" y="5008666"/>
                  </a:lnTo>
                  <a:lnTo>
                    <a:pt x="517409" y="5026369"/>
                  </a:lnTo>
                  <a:lnTo>
                    <a:pt x="564314" y="5040392"/>
                  </a:lnTo>
                  <a:lnTo>
                    <a:pt x="614430" y="5050589"/>
                  </a:lnTo>
                  <a:lnTo>
                    <a:pt x="667855" y="5056813"/>
                  </a:lnTo>
                  <a:lnTo>
                    <a:pt x="724686" y="5058921"/>
                  </a:lnTo>
                  <a:lnTo>
                    <a:pt x="10120597" y="5058921"/>
                  </a:lnTo>
                  <a:lnTo>
                    <a:pt x="10087802" y="5072004"/>
                  </a:lnTo>
                  <a:lnTo>
                    <a:pt x="10043942" y="5085400"/>
                  </a:lnTo>
                  <a:lnTo>
                    <a:pt x="10016161" y="5091392"/>
                  </a:lnTo>
                  <a:close/>
                </a:path>
                <a:path w="10448925" h="5091430">
                  <a:moveTo>
                    <a:pt x="9987778" y="4908392"/>
                  </a:moveTo>
                  <a:lnTo>
                    <a:pt x="9767048" y="4908392"/>
                  </a:lnTo>
                  <a:lnTo>
                    <a:pt x="9815726" y="4906039"/>
                  </a:lnTo>
                  <a:lnTo>
                    <a:pt x="9863172" y="4899129"/>
                  </a:lnTo>
                  <a:lnTo>
                    <a:pt x="9909163" y="4887881"/>
                  </a:lnTo>
                  <a:lnTo>
                    <a:pt x="9953478" y="4872520"/>
                  </a:lnTo>
                  <a:lnTo>
                    <a:pt x="9995896" y="4853265"/>
                  </a:lnTo>
                  <a:lnTo>
                    <a:pt x="10036194" y="4830339"/>
                  </a:lnTo>
                  <a:lnTo>
                    <a:pt x="10074150" y="4803964"/>
                  </a:lnTo>
                  <a:lnTo>
                    <a:pt x="10109514" y="4774386"/>
                  </a:lnTo>
                  <a:lnTo>
                    <a:pt x="10142154" y="4741751"/>
                  </a:lnTo>
                  <a:lnTo>
                    <a:pt x="10171757" y="4706357"/>
                  </a:lnTo>
                  <a:lnTo>
                    <a:pt x="10198133" y="4668400"/>
                  </a:lnTo>
                  <a:lnTo>
                    <a:pt x="10221058" y="4628102"/>
                  </a:lnTo>
                  <a:lnTo>
                    <a:pt x="10240313" y="4585684"/>
                  </a:lnTo>
                  <a:lnTo>
                    <a:pt x="10255675" y="4541369"/>
                  </a:lnTo>
                  <a:lnTo>
                    <a:pt x="10266922" y="4495377"/>
                  </a:lnTo>
                  <a:lnTo>
                    <a:pt x="10273833" y="4447932"/>
                  </a:lnTo>
                  <a:lnTo>
                    <a:pt x="10276186" y="4399253"/>
                  </a:lnTo>
                  <a:lnTo>
                    <a:pt x="10276186" y="553411"/>
                  </a:lnTo>
                  <a:lnTo>
                    <a:pt x="10273833" y="504732"/>
                  </a:lnTo>
                  <a:lnTo>
                    <a:pt x="10266922" y="457287"/>
                  </a:lnTo>
                  <a:lnTo>
                    <a:pt x="10255675" y="411295"/>
                  </a:lnTo>
                  <a:lnTo>
                    <a:pt x="10240313" y="366980"/>
                  </a:lnTo>
                  <a:lnTo>
                    <a:pt x="10221058" y="324562"/>
                  </a:lnTo>
                  <a:lnTo>
                    <a:pt x="10198133" y="284264"/>
                  </a:lnTo>
                  <a:lnTo>
                    <a:pt x="10171757" y="246307"/>
                  </a:lnTo>
                  <a:lnTo>
                    <a:pt x="10142154" y="210913"/>
                  </a:lnTo>
                  <a:lnTo>
                    <a:pt x="10109514" y="178278"/>
                  </a:lnTo>
                  <a:lnTo>
                    <a:pt x="10074150" y="148700"/>
                  </a:lnTo>
                  <a:lnTo>
                    <a:pt x="10036194" y="122325"/>
                  </a:lnTo>
                  <a:lnTo>
                    <a:pt x="9995896" y="99399"/>
                  </a:lnTo>
                  <a:lnTo>
                    <a:pt x="9953478" y="80144"/>
                  </a:lnTo>
                  <a:lnTo>
                    <a:pt x="9909163" y="64783"/>
                  </a:lnTo>
                  <a:lnTo>
                    <a:pt x="9863172" y="53536"/>
                  </a:lnTo>
                  <a:lnTo>
                    <a:pt x="9815726" y="46625"/>
                  </a:lnTo>
                  <a:lnTo>
                    <a:pt x="9767048" y="44272"/>
                  </a:lnTo>
                  <a:lnTo>
                    <a:pt x="9982087" y="44272"/>
                  </a:lnTo>
                  <a:lnTo>
                    <a:pt x="10039879" y="72496"/>
                  </a:lnTo>
                  <a:lnTo>
                    <a:pt x="10078912" y="97043"/>
                  </a:lnTo>
                  <a:lnTo>
                    <a:pt x="10115655" y="124619"/>
                  </a:lnTo>
                  <a:lnTo>
                    <a:pt x="10149939" y="155023"/>
                  </a:lnTo>
                  <a:lnTo>
                    <a:pt x="10181594" y="188056"/>
                  </a:lnTo>
                  <a:lnTo>
                    <a:pt x="10210451" y="223518"/>
                  </a:lnTo>
                  <a:lnTo>
                    <a:pt x="10236341" y="261209"/>
                  </a:lnTo>
                  <a:lnTo>
                    <a:pt x="10274814" y="293449"/>
                  </a:lnTo>
                  <a:lnTo>
                    <a:pt x="10310365" y="328929"/>
                  </a:lnTo>
                  <a:lnTo>
                    <a:pt x="10342729" y="367438"/>
                  </a:lnTo>
                  <a:lnTo>
                    <a:pt x="10345845" y="371892"/>
                  </a:lnTo>
                  <a:lnTo>
                    <a:pt x="10293896" y="371892"/>
                  </a:lnTo>
                  <a:lnTo>
                    <a:pt x="10306209" y="415819"/>
                  </a:lnTo>
                  <a:lnTo>
                    <a:pt x="10316032" y="460991"/>
                  </a:lnTo>
                  <a:lnTo>
                    <a:pt x="10322534" y="506994"/>
                  </a:lnTo>
                  <a:lnTo>
                    <a:pt x="10324887" y="553411"/>
                  </a:lnTo>
                  <a:lnTo>
                    <a:pt x="10324887" y="4399253"/>
                  </a:lnTo>
                  <a:lnTo>
                    <a:pt x="10322854" y="4446981"/>
                  </a:lnTo>
                  <a:lnTo>
                    <a:pt x="10316867" y="4493586"/>
                  </a:lnTo>
                  <a:lnTo>
                    <a:pt x="10307093" y="4538902"/>
                  </a:lnTo>
                  <a:lnTo>
                    <a:pt x="10293697" y="4582761"/>
                  </a:lnTo>
                  <a:lnTo>
                    <a:pt x="10276847" y="4624998"/>
                  </a:lnTo>
                  <a:lnTo>
                    <a:pt x="10256709" y="4665445"/>
                  </a:lnTo>
                  <a:lnTo>
                    <a:pt x="10233450" y="4703936"/>
                  </a:lnTo>
                  <a:lnTo>
                    <a:pt x="10207235" y="4740305"/>
                  </a:lnTo>
                  <a:lnTo>
                    <a:pt x="10178232" y="4774386"/>
                  </a:lnTo>
                  <a:lnTo>
                    <a:pt x="10146607" y="4806011"/>
                  </a:lnTo>
                  <a:lnTo>
                    <a:pt x="10112527" y="4835014"/>
                  </a:lnTo>
                  <a:lnTo>
                    <a:pt x="10076157" y="4861228"/>
                  </a:lnTo>
                  <a:lnTo>
                    <a:pt x="10037666" y="4884488"/>
                  </a:lnTo>
                  <a:lnTo>
                    <a:pt x="9997219" y="4904626"/>
                  </a:lnTo>
                  <a:lnTo>
                    <a:pt x="9987778" y="4908392"/>
                  </a:lnTo>
                  <a:close/>
                </a:path>
                <a:path w="10448925" h="5091430">
                  <a:moveTo>
                    <a:pt x="10120597" y="5058921"/>
                  </a:moveTo>
                  <a:lnTo>
                    <a:pt x="9904294" y="5058921"/>
                  </a:lnTo>
                  <a:lnTo>
                    <a:pt x="9953017" y="5056568"/>
                  </a:lnTo>
                  <a:lnTo>
                    <a:pt x="10000588" y="5049657"/>
                  </a:lnTo>
                  <a:lnTo>
                    <a:pt x="10046774" y="5038410"/>
                  </a:lnTo>
                  <a:lnTo>
                    <a:pt x="10091345" y="5023048"/>
                  </a:lnTo>
                  <a:lnTo>
                    <a:pt x="10134066" y="5003794"/>
                  </a:lnTo>
                  <a:lnTo>
                    <a:pt x="10174705" y="4980868"/>
                  </a:lnTo>
                  <a:lnTo>
                    <a:pt x="10213031" y="4954492"/>
                  </a:lnTo>
                  <a:lnTo>
                    <a:pt x="10248805" y="4924889"/>
                  </a:lnTo>
                  <a:lnTo>
                    <a:pt x="10281809" y="4892280"/>
                  </a:lnTo>
                  <a:lnTo>
                    <a:pt x="10311797" y="4856886"/>
                  </a:lnTo>
                  <a:lnTo>
                    <a:pt x="10338541" y="4818929"/>
                  </a:lnTo>
                  <a:lnTo>
                    <a:pt x="10361809" y="4778631"/>
                  </a:lnTo>
                  <a:lnTo>
                    <a:pt x="10381367" y="4736213"/>
                  </a:lnTo>
                  <a:lnTo>
                    <a:pt x="10396984" y="4691898"/>
                  </a:lnTo>
                  <a:lnTo>
                    <a:pt x="10408426" y="4645906"/>
                  </a:lnTo>
                  <a:lnTo>
                    <a:pt x="10415462" y="4598460"/>
                  </a:lnTo>
                  <a:lnTo>
                    <a:pt x="10417859" y="4549781"/>
                  </a:lnTo>
                  <a:lnTo>
                    <a:pt x="10417859" y="703939"/>
                  </a:lnTo>
                  <a:lnTo>
                    <a:pt x="10414942" y="649766"/>
                  </a:lnTo>
                  <a:lnTo>
                    <a:pt x="10406449" y="597452"/>
                  </a:lnTo>
                  <a:lnTo>
                    <a:pt x="10392767" y="547228"/>
                  </a:lnTo>
                  <a:lnTo>
                    <a:pt x="10374284" y="499328"/>
                  </a:lnTo>
                  <a:lnTo>
                    <a:pt x="10351386" y="453984"/>
                  </a:lnTo>
                  <a:lnTo>
                    <a:pt x="10324461" y="411428"/>
                  </a:lnTo>
                  <a:lnTo>
                    <a:pt x="10293896" y="371892"/>
                  </a:lnTo>
                  <a:lnTo>
                    <a:pt x="10345845" y="371892"/>
                  </a:lnTo>
                  <a:lnTo>
                    <a:pt x="10371639" y="408762"/>
                  </a:lnTo>
                  <a:lnTo>
                    <a:pt x="10396830" y="452690"/>
                  </a:lnTo>
                  <a:lnTo>
                    <a:pt x="10418037" y="499008"/>
                  </a:lnTo>
                  <a:lnTo>
                    <a:pt x="10434993" y="547505"/>
                  </a:lnTo>
                  <a:lnTo>
                    <a:pt x="10447434" y="597967"/>
                  </a:lnTo>
                  <a:lnTo>
                    <a:pt x="10448422" y="604702"/>
                  </a:lnTo>
                  <a:lnTo>
                    <a:pt x="10448308" y="4650502"/>
                  </a:lnTo>
                  <a:lnTo>
                    <a:pt x="10439912" y="4689430"/>
                  </a:lnTo>
                  <a:lnTo>
                    <a:pt x="10426516" y="4733289"/>
                  </a:lnTo>
                  <a:lnTo>
                    <a:pt x="10409666" y="4775526"/>
                  </a:lnTo>
                  <a:lnTo>
                    <a:pt x="10389528" y="4815973"/>
                  </a:lnTo>
                  <a:lnTo>
                    <a:pt x="10366268" y="4854464"/>
                  </a:lnTo>
                  <a:lnTo>
                    <a:pt x="10340054" y="4890834"/>
                  </a:lnTo>
                  <a:lnTo>
                    <a:pt x="10311047" y="4924914"/>
                  </a:lnTo>
                  <a:lnTo>
                    <a:pt x="10279426" y="4956539"/>
                  </a:lnTo>
                  <a:lnTo>
                    <a:pt x="10245346" y="4985542"/>
                  </a:lnTo>
                  <a:lnTo>
                    <a:pt x="10208977" y="5011757"/>
                  </a:lnTo>
                  <a:lnTo>
                    <a:pt x="10170485" y="5035016"/>
                  </a:lnTo>
                  <a:lnTo>
                    <a:pt x="10130038" y="5055154"/>
                  </a:lnTo>
                  <a:lnTo>
                    <a:pt x="10120597" y="5058921"/>
                  </a:lnTo>
                  <a:close/>
                </a:path>
                <a:path w="10448925" h="5091430">
                  <a:moveTo>
                    <a:pt x="9771474" y="4952665"/>
                  </a:moveTo>
                  <a:lnTo>
                    <a:pt x="557840" y="4952665"/>
                  </a:lnTo>
                  <a:lnTo>
                    <a:pt x="508395" y="4950575"/>
                  </a:lnTo>
                  <a:lnTo>
                    <a:pt x="460864" y="4944448"/>
                  </a:lnTo>
                  <a:lnTo>
                    <a:pt x="415032" y="4934496"/>
                  </a:lnTo>
                  <a:lnTo>
                    <a:pt x="370688" y="4920931"/>
                  </a:lnTo>
                  <a:lnTo>
                    <a:pt x="327620" y="4903965"/>
                  </a:lnTo>
                  <a:lnTo>
                    <a:pt x="489942" y="4903965"/>
                  </a:lnTo>
                  <a:lnTo>
                    <a:pt x="504733" y="4906083"/>
                  </a:lnTo>
                  <a:lnTo>
                    <a:pt x="553412" y="4908392"/>
                  </a:lnTo>
                  <a:lnTo>
                    <a:pt x="9987778" y="4908392"/>
                  </a:lnTo>
                  <a:lnTo>
                    <a:pt x="9954982" y="4921476"/>
                  </a:lnTo>
                  <a:lnTo>
                    <a:pt x="9911123" y="4934871"/>
                  </a:lnTo>
                  <a:lnTo>
                    <a:pt x="9865807" y="4944646"/>
                  </a:lnTo>
                  <a:lnTo>
                    <a:pt x="9819202" y="4950633"/>
                  </a:lnTo>
                  <a:lnTo>
                    <a:pt x="9771474" y="4952665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585779" y="2749763"/>
            <a:ext cx="15116441" cy="4870563"/>
          </a:xfrm>
          <a:prstGeom prst="rect">
            <a:avLst/>
          </a:prstGeom>
        </p:spPr>
        <p:txBody>
          <a:bodyPr vert="horz" wrap="square" lIns="0" tIns="811529" rIns="0" bIns="0" rtlCol="0">
            <a:spAutoFit/>
          </a:bodyPr>
          <a:lstStyle/>
          <a:p>
            <a:pPr marL="5572760" marR="5080">
              <a:lnSpc>
                <a:spcPct val="134600"/>
              </a:lnSpc>
              <a:spcBef>
                <a:spcPts val="90"/>
              </a:spcBef>
            </a:pPr>
            <a:r>
              <a:rPr b="1" spc="50" dirty="0" err="1" smtClean="0">
                <a:latin typeface="Trebuchet MS"/>
                <a:cs typeface="Trebuchet MS"/>
              </a:rPr>
              <a:t>Modestia</a:t>
            </a:r>
            <a:r>
              <a:rPr b="1" spc="50" dirty="0" smtClean="0">
                <a:latin typeface="Trebuchet MS"/>
                <a:cs typeface="Trebuchet MS"/>
              </a:rPr>
              <a:t> </a:t>
            </a:r>
            <a:r>
              <a:rPr spc="-5" dirty="0" err="1" smtClean="0"/>
              <a:t>este</a:t>
            </a:r>
            <a:r>
              <a:rPr spc="-5" dirty="0" smtClean="0"/>
              <a:t> </a:t>
            </a:r>
            <a:r>
              <a:rPr spc="5" dirty="0" err="1" smtClean="0"/>
              <a:t>asociată</a:t>
            </a:r>
            <a:r>
              <a:rPr spc="5" dirty="0" smtClean="0"/>
              <a:t> </a:t>
            </a:r>
            <a:r>
              <a:rPr spc="15" dirty="0" smtClean="0"/>
              <a:t>cu </a:t>
            </a:r>
            <a:r>
              <a:rPr spc="-20" dirty="0" err="1" smtClean="0"/>
              <a:t>buna-cuviință</a:t>
            </a:r>
            <a:r>
              <a:rPr spc="-20" dirty="0" smtClean="0"/>
              <a:t>, </a:t>
            </a:r>
            <a:r>
              <a:rPr spc="-15" dirty="0" smtClean="0"/>
              <a:t> </a:t>
            </a:r>
            <a:r>
              <a:rPr spc="-125" dirty="0" err="1" smtClean="0"/>
              <a:t>politețea</a:t>
            </a:r>
            <a:r>
              <a:rPr spc="-125" dirty="0" smtClean="0"/>
              <a:t>,</a:t>
            </a:r>
            <a:r>
              <a:rPr spc="-170" dirty="0" smtClean="0"/>
              <a:t> </a:t>
            </a:r>
            <a:r>
              <a:rPr spc="-85" dirty="0" err="1" smtClean="0"/>
              <a:t>simplitatea</a:t>
            </a:r>
            <a:r>
              <a:rPr spc="-85" dirty="0" smtClean="0"/>
              <a:t>,</a:t>
            </a:r>
            <a:r>
              <a:rPr spc="-170" dirty="0" smtClean="0"/>
              <a:t> </a:t>
            </a:r>
            <a:r>
              <a:rPr spc="90" dirty="0" smtClean="0"/>
              <a:t>un</a:t>
            </a:r>
            <a:r>
              <a:rPr spc="-165" dirty="0" smtClean="0"/>
              <a:t> </a:t>
            </a:r>
            <a:r>
              <a:rPr spc="105" dirty="0" smtClean="0"/>
              <a:t>mod</a:t>
            </a:r>
            <a:r>
              <a:rPr spc="-170" dirty="0" smtClean="0"/>
              <a:t> </a:t>
            </a:r>
            <a:r>
              <a:rPr spc="-10" dirty="0" err="1" smtClean="0"/>
              <a:t>cumpătat</a:t>
            </a:r>
            <a:r>
              <a:rPr spc="-165" dirty="0" smtClean="0"/>
              <a:t> </a:t>
            </a:r>
            <a:r>
              <a:rPr spc="30" dirty="0" smtClean="0"/>
              <a:t>de </a:t>
            </a:r>
            <a:r>
              <a:rPr spc="-1160" dirty="0" smtClean="0"/>
              <a:t> </a:t>
            </a:r>
            <a:r>
              <a:rPr spc="35" dirty="0" smtClean="0"/>
              <a:t>a</a:t>
            </a:r>
            <a:r>
              <a:rPr spc="-165" dirty="0" smtClean="0"/>
              <a:t> </a:t>
            </a:r>
            <a:r>
              <a:rPr dirty="0" err="1" smtClean="0"/>
              <a:t>vorbi</a:t>
            </a:r>
            <a:r>
              <a:rPr spc="-160" dirty="0" smtClean="0"/>
              <a:t> </a:t>
            </a:r>
            <a:r>
              <a:rPr spc="55" dirty="0" err="1" smtClean="0"/>
              <a:t>și</a:t>
            </a:r>
            <a:r>
              <a:rPr spc="-165" dirty="0" smtClean="0"/>
              <a:t> </a:t>
            </a:r>
            <a:r>
              <a:rPr spc="30" dirty="0" smtClean="0"/>
              <a:t>de</a:t>
            </a:r>
            <a:r>
              <a:rPr spc="-160" dirty="0" smtClean="0"/>
              <a:t> </a:t>
            </a:r>
            <a:r>
              <a:rPr spc="35" dirty="0" smtClean="0"/>
              <a:t>a</a:t>
            </a:r>
            <a:r>
              <a:rPr spc="-165" dirty="0" smtClean="0"/>
              <a:t> </a:t>
            </a:r>
            <a:r>
              <a:rPr spc="-130" dirty="0" err="1" smtClean="0"/>
              <a:t>te</a:t>
            </a:r>
            <a:r>
              <a:rPr spc="-160" dirty="0" smtClean="0"/>
              <a:t> </a:t>
            </a:r>
            <a:r>
              <a:rPr spc="-105" dirty="0" err="1" smtClean="0"/>
              <a:t>purta</a:t>
            </a:r>
            <a:r>
              <a:rPr spc="-105" dirty="0" smtClean="0"/>
              <a:t>.</a:t>
            </a:r>
          </a:p>
          <a:p>
            <a:pPr marL="5572760" marR="1751330">
              <a:lnSpc>
                <a:spcPct val="134600"/>
              </a:lnSpc>
            </a:pPr>
            <a:r>
              <a:rPr b="1" spc="45" dirty="0" err="1" smtClean="0">
                <a:latin typeface="Trebuchet MS"/>
                <a:cs typeface="Trebuchet MS"/>
              </a:rPr>
              <a:t>Lipsa</a:t>
            </a:r>
            <a:r>
              <a:rPr b="1" spc="-114" dirty="0" smtClean="0">
                <a:latin typeface="Trebuchet MS"/>
                <a:cs typeface="Trebuchet MS"/>
              </a:rPr>
              <a:t> </a:t>
            </a:r>
            <a:r>
              <a:rPr b="1" spc="-25" dirty="0" smtClean="0">
                <a:latin typeface="Trebuchet MS"/>
                <a:cs typeface="Trebuchet MS"/>
              </a:rPr>
              <a:t>de</a:t>
            </a:r>
            <a:r>
              <a:rPr b="1" spc="-114" dirty="0" smtClean="0">
                <a:latin typeface="Trebuchet MS"/>
                <a:cs typeface="Trebuchet MS"/>
              </a:rPr>
              <a:t> </a:t>
            </a:r>
            <a:r>
              <a:rPr b="1" spc="-15" dirty="0" err="1" smtClean="0">
                <a:latin typeface="Trebuchet MS"/>
                <a:cs typeface="Trebuchet MS"/>
              </a:rPr>
              <a:t>modestie</a:t>
            </a:r>
            <a:r>
              <a:rPr b="1" spc="-165" dirty="0" smtClean="0">
                <a:latin typeface="Trebuchet MS"/>
                <a:cs typeface="Trebuchet MS"/>
              </a:rPr>
              <a:t> </a:t>
            </a:r>
            <a:r>
              <a:rPr spc="125" dirty="0" smtClean="0"/>
              <a:t>se</a:t>
            </a:r>
            <a:r>
              <a:rPr spc="-160" dirty="0" smtClean="0"/>
              <a:t> </a:t>
            </a:r>
            <a:r>
              <a:rPr spc="-5" dirty="0" err="1" smtClean="0"/>
              <a:t>exprimă</a:t>
            </a:r>
            <a:r>
              <a:rPr spc="-165" dirty="0" smtClean="0"/>
              <a:t> </a:t>
            </a:r>
            <a:r>
              <a:rPr spc="-25" dirty="0" err="1" smtClean="0"/>
              <a:t>prin</a:t>
            </a:r>
            <a:r>
              <a:rPr spc="-25" dirty="0" smtClean="0"/>
              <a:t> </a:t>
            </a:r>
            <a:r>
              <a:rPr spc="-45" dirty="0" err="1" smtClean="0"/>
              <a:t>îngâmfare</a:t>
            </a:r>
            <a:r>
              <a:rPr spc="-45" dirty="0" smtClean="0"/>
              <a:t>,</a:t>
            </a:r>
            <a:r>
              <a:rPr spc="-165" dirty="0" smtClean="0"/>
              <a:t> </a:t>
            </a:r>
            <a:r>
              <a:rPr spc="-35" dirty="0" err="1" smtClean="0"/>
              <a:t>lăudăroșenie</a:t>
            </a:r>
            <a:r>
              <a:rPr lang="ro-RO" spc="-35" dirty="0" smtClean="0"/>
              <a:t>,mândrie.</a:t>
            </a:r>
            <a:endParaRPr spc="-35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3408" y="4663964"/>
            <a:ext cx="2222998" cy="41020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00327" y="793544"/>
            <a:ext cx="12653010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40" dirty="0" err="1" smtClean="0">
                <a:solidFill>
                  <a:srgbClr val="C00000"/>
                </a:solidFill>
              </a:rPr>
              <a:t>M</a:t>
            </a:r>
            <a:r>
              <a:rPr spc="280" dirty="0" err="1" smtClean="0">
                <a:solidFill>
                  <a:srgbClr val="C00000"/>
                </a:solidFill>
              </a:rPr>
              <a:t>o</a:t>
            </a:r>
            <a:r>
              <a:rPr spc="415" dirty="0" err="1" smtClean="0">
                <a:solidFill>
                  <a:srgbClr val="C00000"/>
                </a:solidFill>
              </a:rPr>
              <a:t>d</a:t>
            </a:r>
            <a:r>
              <a:rPr spc="240" dirty="0" err="1" smtClean="0">
                <a:solidFill>
                  <a:srgbClr val="C00000"/>
                </a:solidFill>
              </a:rPr>
              <a:t>e</a:t>
            </a:r>
            <a:r>
              <a:rPr spc="145" dirty="0" err="1" smtClean="0">
                <a:solidFill>
                  <a:srgbClr val="C00000"/>
                </a:solidFill>
              </a:rPr>
              <a:t>s</a:t>
            </a:r>
            <a:r>
              <a:rPr spc="295" dirty="0" err="1" smtClean="0">
                <a:solidFill>
                  <a:srgbClr val="C00000"/>
                </a:solidFill>
              </a:rPr>
              <a:t>t</a:t>
            </a:r>
            <a:r>
              <a:rPr spc="-30" dirty="0" err="1" smtClean="0">
                <a:solidFill>
                  <a:srgbClr val="C00000"/>
                </a:solidFill>
              </a:rPr>
              <a:t>i</a:t>
            </a:r>
            <a:r>
              <a:rPr spc="240" dirty="0" err="1" smtClean="0">
                <a:solidFill>
                  <a:srgbClr val="C00000"/>
                </a:solidFill>
              </a:rPr>
              <a:t>e</a:t>
            </a:r>
            <a:r>
              <a:rPr spc="-525" dirty="0" smtClean="0">
                <a:solidFill>
                  <a:srgbClr val="C00000"/>
                </a:solidFill>
              </a:rPr>
              <a:t>,</a:t>
            </a:r>
            <a:r>
              <a:rPr spc="-635" dirty="0" smtClean="0">
                <a:solidFill>
                  <a:srgbClr val="C00000"/>
                </a:solidFill>
              </a:rPr>
              <a:t> </a:t>
            </a:r>
            <a:r>
              <a:rPr spc="140" dirty="0" smtClean="0">
                <a:solidFill>
                  <a:srgbClr val="C00000"/>
                </a:solidFill>
              </a:rPr>
              <a:t>n</a:t>
            </a:r>
            <a:r>
              <a:rPr spc="114" dirty="0" smtClean="0">
                <a:solidFill>
                  <a:srgbClr val="C00000"/>
                </a:solidFill>
              </a:rPr>
              <a:t>u</a:t>
            </a:r>
            <a:r>
              <a:rPr spc="-635" dirty="0" smtClean="0">
                <a:solidFill>
                  <a:srgbClr val="C00000"/>
                </a:solidFill>
              </a:rPr>
              <a:t> </a:t>
            </a:r>
            <a:r>
              <a:rPr spc="-30" dirty="0" err="1" smtClean="0">
                <a:solidFill>
                  <a:srgbClr val="C00000"/>
                </a:solidFill>
              </a:rPr>
              <a:t>li</a:t>
            </a:r>
            <a:r>
              <a:rPr spc="415" dirty="0" err="1" smtClean="0">
                <a:solidFill>
                  <a:srgbClr val="C00000"/>
                </a:solidFill>
              </a:rPr>
              <a:t>p</a:t>
            </a:r>
            <a:r>
              <a:rPr spc="145" dirty="0" err="1" smtClean="0">
                <a:solidFill>
                  <a:srgbClr val="C00000"/>
                </a:solidFill>
              </a:rPr>
              <a:t>s</a:t>
            </a:r>
            <a:r>
              <a:rPr spc="114" dirty="0" err="1" smtClean="0">
                <a:solidFill>
                  <a:srgbClr val="C00000"/>
                </a:solidFill>
              </a:rPr>
              <a:t>a</a:t>
            </a:r>
            <a:r>
              <a:rPr spc="-635" dirty="0" smtClean="0">
                <a:solidFill>
                  <a:srgbClr val="C00000"/>
                </a:solidFill>
              </a:rPr>
              <a:t> </a:t>
            </a:r>
            <a:r>
              <a:rPr spc="415" dirty="0" smtClean="0">
                <a:solidFill>
                  <a:srgbClr val="C00000"/>
                </a:solidFill>
              </a:rPr>
              <a:t>d</a:t>
            </a:r>
            <a:r>
              <a:rPr spc="245" dirty="0" smtClean="0">
                <a:solidFill>
                  <a:srgbClr val="C00000"/>
                </a:solidFill>
              </a:rPr>
              <a:t>e</a:t>
            </a:r>
            <a:r>
              <a:rPr spc="-635" dirty="0" smtClean="0">
                <a:solidFill>
                  <a:srgbClr val="C00000"/>
                </a:solidFill>
              </a:rPr>
              <a:t> </a:t>
            </a:r>
            <a:r>
              <a:rPr spc="235" dirty="0" err="1" smtClean="0">
                <a:solidFill>
                  <a:srgbClr val="C00000"/>
                </a:solidFill>
              </a:rPr>
              <a:t>m</a:t>
            </a:r>
            <a:r>
              <a:rPr spc="280" dirty="0" err="1" smtClean="0">
                <a:solidFill>
                  <a:srgbClr val="C00000"/>
                </a:solidFill>
              </a:rPr>
              <a:t>o</a:t>
            </a:r>
            <a:r>
              <a:rPr spc="415" dirty="0" err="1" smtClean="0">
                <a:solidFill>
                  <a:srgbClr val="C00000"/>
                </a:solidFill>
              </a:rPr>
              <a:t>d</a:t>
            </a:r>
            <a:r>
              <a:rPr spc="240" dirty="0" err="1" smtClean="0">
                <a:solidFill>
                  <a:srgbClr val="C00000"/>
                </a:solidFill>
              </a:rPr>
              <a:t>e</a:t>
            </a:r>
            <a:r>
              <a:rPr spc="145" dirty="0" err="1" smtClean="0">
                <a:solidFill>
                  <a:srgbClr val="C00000"/>
                </a:solidFill>
              </a:rPr>
              <a:t>s</a:t>
            </a:r>
            <a:r>
              <a:rPr spc="295" dirty="0" err="1" smtClean="0">
                <a:solidFill>
                  <a:srgbClr val="C00000"/>
                </a:solidFill>
              </a:rPr>
              <a:t>t</a:t>
            </a:r>
            <a:r>
              <a:rPr spc="-30" dirty="0" err="1" smtClean="0">
                <a:solidFill>
                  <a:srgbClr val="C00000"/>
                </a:solidFill>
              </a:rPr>
              <a:t>i</a:t>
            </a:r>
            <a:r>
              <a:rPr spc="240" dirty="0" err="1" smtClean="0">
                <a:solidFill>
                  <a:srgbClr val="C00000"/>
                </a:solidFill>
              </a:rPr>
              <a:t>e</a:t>
            </a:r>
            <a:r>
              <a:rPr spc="-500" dirty="0" smtClean="0">
                <a:solidFill>
                  <a:srgbClr val="C00000"/>
                </a:solidFill>
              </a:rPr>
              <a:t>!</a:t>
            </a:r>
            <a:endParaRPr spc="-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01594" y="3149329"/>
            <a:ext cx="10448925" cy="5091430"/>
            <a:chOff x="6801594" y="3149329"/>
            <a:chExt cx="10448925" cy="5091430"/>
          </a:xfrm>
        </p:grpSpPr>
        <p:sp>
          <p:nvSpPr>
            <p:cNvPr id="3" name="object 3"/>
            <p:cNvSpPr/>
            <p:nvPr/>
          </p:nvSpPr>
          <p:spPr>
            <a:xfrm>
              <a:off x="7124788" y="3521222"/>
              <a:ext cx="10095230" cy="4687570"/>
            </a:xfrm>
            <a:custGeom>
              <a:avLst/>
              <a:gdLst/>
              <a:ahLst/>
              <a:cxnLst/>
              <a:rect l="l" t="t" r="r" b="b"/>
              <a:pathLst>
                <a:path w="10095230" h="4687570">
                  <a:moveTo>
                    <a:pt x="9894815" y="4580773"/>
                  </a:moveTo>
                  <a:lnTo>
                    <a:pt x="9452708" y="4580773"/>
                  </a:lnTo>
                  <a:lnTo>
                    <a:pt x="9497264" y="4578740"/>
                  </a:lnTo>
                  <a:lnTo>
                    <a:pt x="9541308" y="4572754"/>
                  </a:lnTo>
                  <a:lnTo>
                    <a:pt x="9584625" y="4562979"/>
                  </a:lnTo>
                  <a:lnTo>
                    <a:pt x="9626996" y="4549584"/>
                  </a:lnTo>
                  <a:lnTo>
                    <a:pt x="9668205" y="4532734"/>
                  </a:lnTo>
                  <a:lnTo>
                    <a:pt x="9708036" y="4512596"/>
                  </a:lnTo>
                  <a:lnTo>
                    <a:pt x="9746272" y="4489336"/>
                  </a:lnTo>
                  <a:lnTo>
                    <a:pt x="9782694" y="4463121"/>
                  </a:lnTo>
                  <a:lnTo>
                    <a:pt x="9817088" y="4434118"/>
                  </a:lnTo>
                  <a:lnTo>
                    <a:pt x="9849235" y="4402493"/>
                  </a:lnTo>
                  <a:lnTo>
                    <a:pt x="9878919" y="4368413"/>
                  </a:lnTo>
                  <a:lnTo>
                    <a:pt x="9905923" y="4332044"/>
                  </a:lnTo>
                  <a:lnTo>
                    <a:pt x="9930030" y="4293552"/>
                  </a:lnTo>
                  <a:lnTo>
                    <a:pt x="9951024" y="4253105"/>
                  </a:lnTo>
                  <a:lnTo>
                    <a:pt x="9968686" y="4210868"/>
                  </a:lnTo>
                  <a:lnTo>
                    <a:pt x="9982802" y="4167009"/>
                  </a:lnTo>
                  <a:lnTo>
                    <a:pt x="9993152" y="4121693"/>
                  </a:lnTo>
                  <a:lnTo>
                    <a:pt x="9999522" y="4075088"/>
                  </a:lnTo>
                  <a:lnTo>
                    <a:pt x="10001693" y="4027360"/>
                  </a:lnTo>
                  <a:lnTo>
                    <a:pt x="10001693" y="181518"/>
                  </a:lnTo>
                  <a:lnTo>
                    <a:pt x="9999964" y="135101"/>
                  </a:lnTo>
                  <a:lnTo>
                    <a:pt x="9994499" y="89099"/>
                  </a:lnTo>
                  <a:lnTo>
                    <a:pt x="9984884" y="43927"/>
                  </a:lnTo>
                  <a:lnTo>
                    <a:pt x="9970703" y="0"/>
                  </a:lnTo>
                  <a:lnTo>
                    <a:pt x="10001268" y="39535"/>
                  </a:lnTo>
                  <a:lnTo>
                    <a:pt x="10028193" y="82092"/>
                  </a:lnTo>
                  <a:lnTo>
                    <a:pt x="10051091" y="127436"/>
                  </a:lnTo>
                  <a:lnTo>
                    <a:pt x="10069574" y="175336"/>
                  </a:lnTo>
                  <a:lnTo>
                    <a:pt x="10083256" y="225559"/>
                  </a:lnTo>
                  <a:lnTo>
                    <a:pt x="10091749" y="277874"/>
                  </a:lnTo>
                  <a:lnTo>
                    <a:pt x="10094666" y="332047"/>
                  </a:lnTo>
                  <a:lnTo>
                    <a:pt x="10094666" y="4177889"/>
                  </a:lnTo>
                  <a:lnTo>
                    <a:pt x="10092313" y="4226568"/>
                  </a:lnTo>
                  <a:lnTo>
                    <a:pt x="10085403" y="4274014"/>
                  </a:lnTo>
                  <a:lnTo>
                    <a:pt x="10074155" y="4320005"/>
                  </a:lnTo>
                  <a:lnTo>
                    <a:pt x="10058794" y="4364320"/>
                  </a:lnTo>
                  <a:lnTo>
                    <a:pt x="10039539" y="4406738"/>
                  </a:lnTo>
                  <a:lnTo>
                    <a:pt x="10016613" y="4447036"/>
                  </a:lnTo>
                  <a:lnTo>
                    <a:pt x="9990238" y="4484993"/>
                  </a:lnTo>
                  <a:lnTo>
                    <a:pt x="9960634" y="4520387"/>
                  </a:lnTo>
                  <a:lnTo>
                    <a:pt x="9928025" y="4552996"/>
                  </a:lnTo>
                  <a:lnTo>
                    <a:pt x="9894815" y="4580773"/>
                  </a:lnTo>
                  <a:close/>
                </a:path>
                <a:path w="10095230" h="4687570">
                  <a:moveTo>
                    <a:pt x="9585527" y="4687028"/>
                  </a:moveTo>
                  <a:lnTo>
                    <a:pt x="392472" y="4687028"/>
                  </a:lnTo>
                  <a:lnTo>
                    <a:pt x="337008" y="4684920"/>
                  </a:lnTo>
                  <a:lnTo>
                    <a:pt x="284648" y="4678695"/>
                  </a:lnTo>
                  <a:lnTo>
                    <a:pt x="235333" y="4668499"/>
                  </a:lnTo>
                  <a:lnTo>
                    <a:pt x="189001" y="4654476"/>
                  </a:lnTo>
                  <a:lnTo>
                    <a:pt x="145593" y="4636773"/>
                  </a:lnTo>
                  <a:lnTo>
                    <a:pt x="105049" y="4615535"/>
                  </a:lnTo>
                  <a:lnTo>
                    <a:pt x="67309" y="4590909"/>
                  </a:lnTo>
                  <a:lnTo>
                    <a:pt x="32250" y="4562979"/>
                  </a:lnTo>
                  <a:lnTo>
                    <a:pt x="0" y="4532073"/>
                  </a:lnTo>
                  <a:lnTo>
                    <a:pt x="43493" y="4549038"/>
                  </a:lnTo>
                  <a:lnTo>
                    <a:pt x="88687" y="4562603"/>
                  </a:lnTo>
                  <a:lnTo>
                    <a:pt x="135156" y="4572556"/>
                  </a:lnTo>
                  <a:lnTo>
                    <a:pt x="182475" y="4578683"/>
                  </a:lnTo>
                  <a:lnTo>
                    <a:pt x="230219" y="4580773"/>
                  </a:lnTo>
                  <a:lnTo>
                    <a:pt x="9894815" y="4580773"/>
                  </a:lnTo>
                  <a:lnTo>
                    <a:pt x="9892631" y="4582599"/>
                  </a:lnTo>
                  <a:lnTo>
                    <a:pt x="9854674" y="4608975"/>
                  </a:lnTo>
                  <a:lnTo>
                    <a:pt x="9814376" y="4631901"/>
                  </a:lnTo>
                  <a:lnTo>
                    <a:pt x="9771958" y="4651155"/>
                  </a:lnTo>
                  <a:lnTo>
                    <a:pt x="9727643" y="4666517"/>
                  </a:lnTo>
                  <a:lnTo>
                    <a:pt x="9681651" y="4677764"/>
                  </a:lnTo>
                  <a:lnTo>
                    <a:pt x="9634206" y="4684675"/>
                  </a:lnTo>
                  <a:lnTo>
                    <a:pt x="9585527" y="4687028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5867" y="3193602"/>
              <a:ext cx="10232390" cy="4864735"/>
            </a:xfrm>
            <a:custGeom>
              <a:avLst/>
              <a:gdLst/>
              <a:ahLst/>
              <a:cxnLst/>
              <a:rect l="l" t="t" r="r" b="b"/>
              <a:pathLst>
                <a:path w="10232390" h="4864734">
                  <a:moveTo>
                    <a:pt x="9722775" y="4864120"/>
                  </a:moveTo>
                  <a:lnTo>
                    <a:pt x="509139" y="4864120"/>
                  </a:lnTo>
                  <a:lnTo>
                    <a:pt x="460460" y="4861810"/>
                  </a:lnTo>
                  <a:lnTo>
                    <a:pt x="413015" y="4855018"/>
                  </a:lnTo>
                  <a:lnTo>
                    <a:pt x="367023" y="4843950"/>
                  </a:lnTo>
                  <a:lnTo>
                    <a:pt x="322708" y="4828810"/>
                  </a:lnTo>
                  <a:lnTo>
                    <a:pt x="280290" y="4809804"/>
                  </a:lnTo>
                  <a:lnTo>
                    <a:pt x="239992" y="4787138"/>
                  </a:lnTo>
                  <a:lnTo>
                    <a:pt x="202035" y="4761016"/>
                  </a:lnTo>
                  <a:lnTo>
                    <a:pt x="166641" y="4731645"/>
                  </a:lnTo>
                  <a:lnTo>
                    <a:pt x="134032" y="4699231"/>
                  </a:lnTo>
                  <a:lnTo>
                    <a:pt x="104428" y="4663977"/>
                  </a:lnTo>
                  <a:lnTo>
                    <a:pt x="78053" y="4626090"/>
                  </a:lnTo>
                  <a:lnTo>
                    <a:pt x="55127" y="4585776"/>
                  </a:lnTo>
                  <a:lnTo>
                    <a:pt x="35872" y="4543240"/>
                  </a:lnTo>
                  <a:lnTo>
                    <a:pt x="20510" y="4498686"/>
                  </a:lnTo>
                  <a:lnTo>
                    <a:pt x="9263" y="4452322"/>
                  </a:lnTo>
                  <a:lnTo>
                    <a:pt x="2352" y="4404351"/>
                  </a:lnTo>
                  <a:lnTo>
                    <a:pt x="0" y="4354980"/>
                  </a:lnTo>
                  <a:lnTo>
                    <a:pt x="0" y="509139"/>
                  </a:lnTo>
                  <a:lnTo>
                    <a:pt x="2352" y="460460"/>
                  </a:lnTo>
                  <a:lnTo>
                    <a:pt x="9263" y="413014"/>
                  </a:lnTo>
                  <a:lnTo>
                    <a:pt x="20510" y="367023"/>
                  </a:lnTo>
                  <a:lnTo>
                    <a:pt x="35872" y="322707"/>
                  </a:lnTo>
                  <a:lnTo>
                    <a:pt x="55127" y="280290"/>
                  </a:lnTo>
                  <a:lnTo>
                    <a:pt x="78053" y="239992"/>
                  </a:lnTo>
                  <a:lnTo>
                    <a:pt x="104428" y="202035"/>
                  </a:lnTo>
                  <a:lnTo>
                    <a:pt x="134032" y="166641"/>
                  </a:lnTo>
                  <a:lnTo>
                    <a:pt x="166641" y="134031"/>
                  </a:lnTo>
                  <a:lnTo>
                    <a:pt x="202035" y="104428"/>
                  </a:lnTo>
                  <a:lnTo>
                    <a:pt x="239992" y="78053"/>
                  </a:lnTo>
                  <a:lnTo>
                    <a:pt x="280290" y="55127"/>
                  </a:lnTo>
                  <a:lnTo>
                    <a:pt x="322708" y="35872"/>
                  </a:lnTo>
                  <a:lnTo>
                    <a:pt x="367023" y="20510"/>
                  </a:lnTo>
                  <a:lnTo>
                    <a:pt x="413015" y="9263"/>
                  </a:lnTo>
                  <a:lnTo>
                    <a:pt x="460460" y="2352"/>
                  </a:lnTo>
                  <a:lnTo>
                    <a:pt x="509139" y="0"/>
                  </a:lnTo>
                  <a:lnTo>
                    <a:pt x="9722775" y="0"/>
                  </a:lnTo>
                  <a:lnTo>
                    <a:pt x="9771454" y="2352"/>
                  </a:lnTo>
                  <a:lnTo>
                    <a:pt x="9818900" y="9263"/>
                  </a:lnTo>
                  <a:lnTo>
                    <a:pt x="9864891" y="20510"/>
                  </a:lnTo>
                  <a:lnTo>
                    <a:pt x="9909206" y="35872"/>
                  </a:lnTo>
                  <a:lnTo>
                    <a:pt x="9951623" y="55127"/>
                  </a:lnTo>
                  <a:lnTo>
                    <a:pt x="9991921" y="78053"/>
                  </a:lnTo>
                  <a:lnTo>
                    <a:pt x="10029878" y="104428"/>
                  </a:lnTo>
                  <a:lnTo>
                    <a:pt x="10065272" y="134031"/>
                  </a:lnTo>
                  <a:lnTo>
                    <a:pt x="10097882" y="166641"/>
                  </a:lnTo>
                  <a:lnTo>
                    <a:pt x="10127485" y="202035"/>
                  </a:lnTo>
                  <a:lnTo>
                    <a:pt x="10153860" y="239992"/>
                  </a:lnTo>
                  <a:lnTo>
                    <a:pt x="10176786" y="280290"/>
                  </a:lnTo>
                  <a:lnTo>
                    <a:pt x="10196041" y="322707"/>
                  </a:lnTo>
                  <a:lnTo>
                    <a:pt x="10211402" y="367023"/>
                  </a:lnTo>
                  <a:lnTo>
                    <a:pt x="10222650" y="413014"/>
                  </a:lnTo>
                  <a:lnTo>
                    <a:pt x="10229560" y="460460"/>
                  </a:lnTo>
                  <a:lnTo>
                    <a:pt x="10231913" y="509139"/>
                  </a:lnTo>
                  <a:lnTo>
                    <a:pt x="10231913" y="4354980"/>
                  </a:lnTo>
                  <a:lnTo>
                    <a:pt x="10229560" y="4403659"/>
                  </a:lnTo>
                  <a:lnTo>
                    <a:pt x="10222650" y="4451105"/>
                  </a:lnTo>
                  <a:lnTo>
                    <a:pt x="10211402" y="4497096"/>
                  </a:lnTo>
                  <a:lnTo>
                    <a:pt x="10196041" y="4541412"/>
                  </a:lnTo>
                  <a:lnTo>
                    <a:pt x="10176786" y="4583829"/>
                  </a:lnTo>
                  <a:lnTo>
                    <a:pt x="10153860" y="4624128"/>
                  </a:lnTo>
                  <a:lnTo>
                    <a:pt x="10127485" y="4662084"/>
                  </a:lnTo>
                  <a:lnTo>
                    <a:pt x="10097882" y="4697479"/>
                  </a:lnTo>
                  <a:lnTo>
                    <a:pt x="10065272" y="4730088"/>
                  </a:lnTo>
                  <a:lnTo>
                    <a:pt x="10029878" y="4759691"/>
                  </a:lnTo>
                  <a:lnTo>
                    <a:pt x="9991921" y="4786067"/>
                  </a:lnTo>
                  <a:lnTo>
                    <a:pt x="9951623" y="4808993"/>
                  </a:lnTo>
                  <a:lnTo>
                    <a:pt x="9909206" y="4828247"/>
                  </a:lnTo>
                  <a:lnTo>
                    <a:pt x="9864891" y="4843609"/>
                  </a:lnTo>
                  <a:lnTo>
                    <a:pt x="9818900" y="4854856"/>
                  </a:lnTo>
                  <a:lnTo>
                    <a:pt x="9771454" y="4861767"/>
                  </a:lnTo>
                  <a:lnTo>
                    <a:pt x="9722775" y="4864120"/>
                  </a:lnTo>
                  <a:close/>
                </a:path>
              </a:pathLst>
            </a:custGeom>
            <a:solidFill>
              <a:srgbClr val="FFF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01594" y="3149329"/>
              <a:ext cx="10448925" cy="5091430"/>
            </a:xfrm>
            <a:custGeom>
              <a:avLst/>
              <a:gdLst/>
              <a:ahLst/>
              <a:cxnLst/>
              <a:rect l="l" t="t" r="r" b="b"/>
              <a:pathLst>
                <a:path w="10448925" h="5091430">
                  <a:moveTo>
                    <a:pt x="10016162" y="5091392"/>
                  </a:moveTo>
                  <a:lnTo>
                    <a:pt x="597211" y="5091392"/>
                  </a:lnTo>
                  <a:lnTo>
                    <a:pt x="561334" y="5084170"/>
                  </a:lnTo>
                  <a:lnTo>
                    <a:pt x="512170" y="5069907"/>
                  </a:lnTo>
                  <a:lnTo>
                    <a:pt x="465735" y="5052016"/>
                  </a:lnTo>
                  <a:lnTo>
                    <a:pt x="422079" y="5030697"/>
                  </a:lnTo>
                  <a:lnTo>
                    <a:pt x="381254" y="5006149"/>
                  </a:lnTo>
                  <a:lnTo>
                    <a:pt x="343310" y="4978574"/>
                  </a:lnTo>
                  <a:lnTo>
                    <a:pt x="308298" y="4948169"/>
                  </a:lnTo>
                  <a:lnTo>
                    <a:pt x="276269" y="4915136"/>
                  </a:lnTo>
                  <a:lnTo>
                    <a:pt x="247274" y="4879674"/>
                  </a:lnTo>
                  <a:lnTo>
                    <a:pt x="221364" y="4841983"/>
                  </a:lnTo>
                  <a:lnTo>
                    <a:pt x="182891" y="4809744"/>
                  </a:lnTo>
                  <a:lnTo>
                    <a:pt x="147340" y="4774263"/>
                  </a:lnTo>
                  <a:lnTo>
                    <a:pt x="114977" y="4735755"/>
                  </a:lnTo>
                  <a:lnTo>
                    <a:pt x="86066" y="4694430"/>
                  </a:lnTo>
                  <a:lnTo>
                    <a:pt x="60875" y="4650503"/>
                  </a:lnTo>
                  <a:lnTo>
                    <a:pt x="39668" y="4604184"/>
                  </a:lnTo>
                  <a:lnTo>
                    <a:pt x="22712" y="4555688"/>
                  </a:lnTo>
                  <a:lnTo>
                    <a:pt x="10271" y="4505225"/>
                  </a:lnTo>
                  <a:lnTo>
                    <a:pt x="2612" y="4453009"/>
                  </a:lnTo>
                  <a:lnTo>
                    <a:pt x="0" y="4399253"/>
                  </a:lnTo>
                  <a:lnTo>
                    <a:pt x="0" y="553412"/>
                  </a:lnTo>
                  <a:lnTo>
                    <a:pt x="2032" y="505683"/>
                  </a:lnTo>
                  <a:lnTo>
                    <a:pt x="8019" y="459078"/>
                  </a:lnTo>
                  <a:lnTo>
                    <a:pt x="17793" y="413763"/>
                  </a:lnTo>
                  <a:lnTo>
                    <a:pt x="31189" y="369904"/>
                  </a:lnTo>
                  <a:lnTo>
                    <a:pt x="48039" y="327667"/>
                  </a:lnTo>
                  <a:lnTo>
                    <a:pt x="68177" y="287220"/>
                  </a:lnTo>
                  <a:lnTo>
                    <a:pt x="91437" y="248729"/>
                  </a:lnTo>
                  <a:lnTo>
                    <a:pt x="117651" y="212359"/>
                  </a:lnTo>
                  <a:lnTo>
                    <a:pt x="146658" y="178279"/>
                  </a:lnTo>
                  <a:lnTo>
                    <a:pt x="178279" y="146654"/>
                  </a:lnTo>
                  <a:lnTo>
                    <a:pt x="212360" y="117651"/>
                  </a:lnTo>
                  <a:lnTo>
                    <a:pt x="248729" y="91437"/>
                  </a:lnTo>
                  <a:lnTo>
                    <a:pt x="287220" y="68177"/>
                  </a:lnTo>
                  <a:lnTo>
                    <a:pt x="327668" y="48039"/>
                  </a:lnTo>
                  <a:lnTo>
                    <a:pt x="369904" y="31189"/>
                  </a:lnTo>
                  <a:lnTo>
                    <a:pt x="413763" y="17793"/>
                  </a:lnTo>
                  <a:lnTo>
                    <a:pt x="459079" y="8019"/>
                  </a:lnTo>
                  <a:lnTo>
                    <a:pt x="505684" y="2032"/>
                  </a:lnTo>
                  <a:lnTo>
                    <a:pt x="553412" y="0"/>
                  </a:lnTo>
                  <a:lnTo>
                    <a:pt x="9767048" y="0"/>
                  </a:lnTo>
                  <a:lnTo>
                    <a:pt x="9816273" y="2180"/>
                  </a:lnTo>
                  <a:lnTo>
                    <a:pt x="9864222" y="8588"/>
                  </a:lnTo>
                  <a:lnTo>
                    <a:pt x="9910727" y="19023"/>
                  </a:lnTo>
                  <a:lnTo>
                    <a:pt x="9955617" y="33286"/>
                  </a:lnTo>
                  <a:lnTo>
                    <a:pt x="9982088" y="44273"/>
                  </a:lnTo>
                  <a:lnTo>
                    <a:pt x="553412" y="44273"/>
                  </a:lnTo>
                  <a:lnTo>
                    <a:pt x="504733" y="46625"/>
                  </a:lnTo>
                  <a:lnTo>
                    <a:pt x="457287" y="53536"/>
                  </a:lnTo>
                  <a:lnTo>
                    <a:pt x="411296" y="64783"/>
                  </a:lnTo>
                  <a:lnTo>
                    <a:pt x="366981" y="80145"/>
                  </a:lnTo>
                  <a:lnTo>
                    <a:pt x="324563" y="99400"/>
                  </a:lnTo>
                  <a:lnTo>
                    <a:pt x="284265" y="122326"/>
                  </a:lnTo>
                  <a:lnTo>
                    <a:pt x="246308" y="148701"/>
                  </a:lnTo>
                  <a:lnTo>
                    <a:pt x="210919" y="178304"/>
                  </a:lnTo>
                  <a:lnTo>
                    <a:pt x="178304" y="210914"/>
                  </a:lnTo>
                  <a:lnTo>
                    <a:pt x="148701" y="246308"/>
                  </a:lnTo>
                  <a:lnTo>
                    <a:pt x="122326" y="284265"/>
                  </a:lnTo>
                  <a:lnTo>
                    <a:pt x="99400" y="324563"/>
                  </a:lnTo>
                  <a:lnTo>
                    <a:pt x="80145" y="366980"/>
                  </a:lnTo>
                  <a:lnTo>
                    <a:pt x="64783" y="411296"/>
                  </a:lnTo>
                  <a:lnTo>
                    <a:pt x="53536" y="457287"/>
                  </a:lnTo>
                  <a:lnTo>
                    <a:pt x="46625" y="504733"/>
                  </a:lnTo>
                  <a:lnTo>
                    <a:pt x="44272" y="553412"/>
                  </a:lnTo>
                  <a:lnTo>
                    <a:pt x="44272" y="4399253"/>
                  </a:lnTo>
                  <a:lnTo>
                    <a:pt x="46625" y="4448624"/>
                  </a:lnTo>
                  <a:lnTo>
                    <a:pt x="53536" y="4496594"/>
                  </a:lnTo>
                  <a:lnTo>
                    <a:pt x="64783" y="4542959"/>
                  </a:lnTo>
                  <a:lnTo>
                    <a:pt x="80145" y="4587512"/>
                  </a:lnTo>
                  <a:lnTo>
                    <a:pt x="99400" y="4630049"/>
                  </a:lnTo>
                  <a:lnTo>
                    <a:pt x="122326" y="4670363"/>
                  </a:lnTo>
                  <a:lnTo>
                    <a:pt x="148701" y="4708250"/>
                  </a:lnTo>
                  <a:lnTo>
                    <a:pt x="178304" y="4743503"/>
                  </a:lnTo>
                  <a:lnTo>
                    <a:pt x="210914" y="4775918"/>
                  </a:lnTo>
                  <a:lnTo>
                    <a:pt x="246308" y="4805289"/>
                  </a:lnTo>
                  <a:lnTo>
                    <a:pt x="284265" y="4831410"/>
                  </a:lnTo>
                  <a:lnTo>
                    <a:pt x="324563" y="4854077"/>
                  </a:lnTo>
                  <a:lnTo>
                    <a:pt x="366981" y="4873083"/>
                  </a:lnTo>
                  <a:lnTo>
                    <a:pt x="411296" y="4888223"/>
                  </a:lnTo>
                  <a:lnTo>
                    <a:pt x="457287" y="4899291"/>
                  </a:lnTo>
                  <a:lnTo>
                    <a:pt x="489942" y="4903966"/>
                  </a:lnTo>
                  <a:lnTo>
                    <a:pt x="327620" y="4903966"/>
                  </a:lnTo>
                  <a:lnTo>
                    <a:pt x="359876" y="4934872"/>
                  </a:lnTo>
                  <a:lnTo>
                    <a:pt x="394980" y="4962802"/>
                  </a:lnTo>
                  <a:lnTo>
                    <a:pt x="432840" y="4987428"/>
                  </a:lnTo>
                  <a:lnTo>
                    <a:pt x="473617" y="5008666"/>
                  </a:lnTo>
                  <a:lnTo>
                    <a:pt x="517409" y="5026369"/>
                  </a:lnTo>
                  <a:lnTo>
                    <a:pt x="564314" y="5040392"/>
                  </a:lnTo>
                  <a:lnTo>
                    <a:pt x="614430" y="5050589"/>
                  </a:lnTo>
                  <a:lnTo>
                    <a:pt x="667855" y="5056814"/>
                  </a:lnTo>
                  <a:lnTo>
                    <a:pt x="724686" y="5058921"/>
                  </a:lnTo>
                  <a:lnTo>
                    <a:pt x="10120597" y="5058921"/>
                  </a:lnTo>
                  <a:lnTo>
                    <a:pt x="10087802" y="5072005"/>
                  </a:lnTo>
                  <a:lnTo>
                    <a:pt x="10043942" y="5085400"/>
                  </a:lnTo>
                  <a:lnTo>
                    <a:pt x="10016162" y="5091392"/>
                  </a:lnTo>
                  <a:close/>
                </a:path>
                <a:path w="10448925" h="5091430">
                  <a:moveTo>
                    <a:pt x="9987779" y="4908393"/>
                  </a:moveTo>
                  <a:lnTo>
                    <a:pt x="9767048" y="4908393"/>
                  </a:lnTo>
                  <a:lnTo>
                    <a:pt x="9815726" y="4906040"/>
                  </a:lnTo>
                  <a:lnTo>
                    <a:pt x="9863172" y="4899129"/>
                  </a:lnTo>
                  <a:lnTo>
                    <a:pt x="9909163" y="4887882"/>
                  </a:lnTo>
                  <a:lnTo>
                    <a:pt x="9953478" y="4872520"/>
                  </a:lnTo>
                  <a:lnTo>
                    <a:pt x="9995896" y="4853266"/>
                  </a:lnTo>
                  <a:lnTo>
                    <a:pt x="10036194" y="4830340"/>
                  </a:lnTo>
                  <a:lnTo>
                    <a:pt x="10074150" y="4803964"/>
                  </a:lnTo>
                  <a:lnTo>
                    <a:pt x="10109514" y="4774386"/>
                  </a:lnTo>
                  <a:lnTo>
                    <a:pt x="10142154" y="4741751"/>
                  </a:lnTo>
                  <a:lnTo>
                    <a:pt x="10171757" y="4706357"/>
                  </a:lnTo>
                  <a:lnTo>
                    <a:pt x="10198133" y="4668400"/>
                  </a:lnTo>
                  <a:lnTo>
                    <a:pt x="10221058" y="4628102"/>
                  </a:lnTo>
                  <a:lnTo>
                    <a:pt x="10240313" y="4585685"/>
                  </a:lnTo>
                  <a:lnTo>
                    <a:pt x="10255675" y="4541369"/>
                  </a:lnTo>
                  <a:lnTo>
                    <a:pt x="10266922" y="4495378"/>
                  </a:lnTo>
                  <a:lnTo>
                    <a:pt x="10273833" y="4447932"/>
                  </a:lnTo>
                  <a:lnTo>
                    <a:pt x="10276186" y="4399253"/>
                  </a:lnTo>
                  <a:lnTo>
                    <a:pt x="10276186" y="553412"/>
                  </a:lnTo>
                  <a:lnTo>
                    <a:pt x="10273833" y="504733"/>
                  </a:lnTo>
                  <a:lnTo>
                    <a:pt x="10266922" y="457287"/>
                  </a:lnTo>
                  <a:lnTo>
                    <a:pt x="10255675" y="411296"/>
                  </a:lnTo>
                  <a:lnTo>
                    <a:pt x="10240313" y="366980"/>
                  </a:lnTo>
                  <a:lnTo>
                    <a:pt x="10221058" y="324563"/>
                  </a:lnTo>
                  <a:lnTo>
                    <a:pt x="10198133" y="284265"/>
                  </a:lnTo>
                  <a:lnTo>
                    <a:pt x="10171757" y="246308"/>
                  </a:lnTo>
                  <a:lnTo>
                    <a:pt x="10142154" y="210914"/>
                  </a:lnTo>
                  <a:lnTo>
                    <a:pt x="10109514" y="178279"/>
                  </a:lnTo>
                  <a:lnTo>
                    <a:pt x="10074150" y="148701"/>
                  </a:lnTo>
                  <a:lnTo>
                    <a:pt x="10036194" y="122326"/>
                  </a:lnTo>
                  <a:lnTo>
                    <a:pt x="9995896" y="99400"/>
                  </a:lnTo>
                  <a:lnTo>
                    <a:pt x="9953478" y="80145"/>
                  </a:lnTo>
                  <a:lnTo>
                    <a:pt x="9909163" y="64783"/>
                  </a:lnTo>
                  <a:lnTo>
                    <a:pt x="9863172" y="53536"/>
                  </a:lnTo>
                  <a:lnTo>
                    <a:pt x="9815726" y="46625"/>
                  </a:lnTo>
                  <a:lnTo>
                    <a:pt x="9767048" y="44273"/>
                  </a:lnTo>
                  <a:lnTo>
                    <a:pt x="9982088" y="44273"/>
                  </a:lnTo>
                  <a:lnTo>
                    <a:pt x="10039879" y="72496"/>
                  </a:lnTo>
                  <a:lnTo>
                    <a:pt x="10078912" y="97044"/>
                  </a:lnTo>
                  <a:lnTo>
                    <a:pt x="10115655" y="124620"/>
                  </a:lnTo>
                  <a:lnTo>
                    <a:pt x="10149939" y="155024"/>
                  </a:lnTo>
                  <a:lnTo>
                    <a:pt x="10181594" y="188057"/>
                  </a:lnTo>
                  <a:lnTo>
                    <a:pt x="10210451" y="223519"/>
                  </a:lnTo>
                  <a:lnTo>
                    <a:pt x="10236341" y="261210"/>
                  </a:lnTo>
                  <a:lnTo>
                    <a:pt x="10274814" y="293450"/>
                  </a:lnTo>
                  <a:lnTo>
                    <a:pt x="10310365" y="328930"/>
                  </a:lnTo>
                  <a:lnTo>
                    <a:pt x="10342729" y="367439"/>
                  </a:lnTo>
                  <a:lnTo>
                    <a:pt x="10345845" y="371893"/>
                  </a:lnTo>
                  <a:lnTo>
                    <a:pt x="10293896" y="371893"/>
                  </a:lnTo>
                  <a:lnTo>
                    <a:pt x="10306209" y="415820"/>
                  </a:lnTo>
                  <a:lnTo>
                    <a:pt x="10316032" y="460992"/>
                  </a:lnTo>
                  <a:lnTo>
                    <a:pt x="10322534" y="506994"/>
                  </a:lnTo>
                  <a:lnTo>
                    <a:pt x="10324887" y="553412"/>
                  </a:lnTo>
                  <a:lnTo>
                    <a:pt x="10324887" y="4399253"/>
                  </a:lnTo>
                  <a:lnTo>
                    <a:pt x="10322854" y="4446981"/>
                  </a:lnTo>
                  <a:lnTo>
                    <a:pt x="10316867" y="4493587"/>
                  </a:lnTo>
                  <a:lnTo>
                    <a:pt x="10307093" y="4538902"/>
                  </a:lnTo>
                  <a:lnTo>
                    <a:pt x="10293697" y="4582761"/>
                  </a:lnTo>
                  <a:lnTo>
                    <a:pt x="10276847" y="4624998"/>
                  </a:lnTo>
                  <a:lnTo>
                    <a:pt x="10256709" y="4665445"/>
                  </a:lnTo>
                  <a:lnTo>
                    <a:pt x="10233450" y="4703937"/>
                  </a:lnTo>
                  <a:lnTo>
                    <a:pt x="10207235" y="4740306"/>
                  </a:lnTo>
                  <a:lnTo>
                    <a:pt x="10178232" y="4774386"/>
                  </a:lnTo>
                  <a:lnTo>
                    <a:pt x="10146607" y="4806011"/>
                  </a:lnTo>
                  <a:lnTo>
                    <a:pt x="10112527" y="4835015"/>
                  </a:lnTo>
                  <a:lnTo>
                    <a:pt x="10076157" y="4861229"/>
                  </a:lnTo>
                  <a:lnTo>
                    <a:pt x="10037666" y="4884489"/>
                  </a:lnTo>
                  <a:lnTo>
                    <a:pt x="9997219" y="4904627"/>
                  </a:lnTo>
                  <a:lnTo>
                    <a:pt x="9987779" y="4908393"/>
                  </a:lnTo>
                  <a:close/>
                </a:path>
                <a:path w="10448925" h="5091430">
                  <a:moveTo>
                    <a:pt x="10120597" y="5058921"/>
                  </a:moveTo>
                  <a:lnTo>
                    <a:pt x="9904294" y="5058921"/>
                  </a:lnTo>
                  <a:lnTo>
                    <a:pt x="9953017" y="5056568"/>
                  </a:lnTo>
                  <a:lnTo>
                    <a:pt x="10000588" y="5049657"/>
                  </a:lnTo>
                  <a:lnTo>
                    <a:pt x="10046774" y="5038410"/>
                  </a:lnTo>
                  <a:lnTo>
                    <a:pt x="10091345" y="5023048"/>
                  </a:lnTo>
                  <a:lnTo>
                    <a:pt x="10134066" y="5003794"/>
                  </a:lnTo>
                  <a:lnTo>
                    <a:pt x="10174705" y="4980868"/>
                  </a:lnTo>
                  <a:lnTo>
                    <a:pt x="10213031" y="4954493"/>
                  </a:lnTo>
                  <a:lnTo>
                    <a:pt x="10248805" y="4924889"/>
                  </a:lnTo>
                  <a:lnTo>
                    <a:pt x="10281809" y="4892280"/>
                  </a:lnTo>
                  <a:lnTo>
                    <a:pt x="10311797" y="4856886"/>
                  </a:lnTo>
                  <a:lnTo>
                    <a:pt x="10338541" y="4818929"/>
                  </a:lnTo>
                  <a:lnTo>
                    <a:pt x="10361809" y="4778631"/>
                  </a:lnTo>
                  <a:lnTo>
                    <a:pt x="10381367" y="4736214"/>
                  </a:lnTo>
                  <a:lnTo>
                    <a:pt x="10396984" y="4691898"/>
                  </a:lnTo>
                  <a:lnTo>
                    <a:pt x="10408426" y="4645907"/>
                  </a:lnTo>
                  <a:lnTo>
                    <a:pt x="10415462" y="4598461"/>
                  </a:lnTo>
                  <a:lnTo>
                    <a:pt x="10417859" y="4549782"/>
                  </a:lnTo>
                  <a:lnTo>
                    <a:pt x="10417859" y="703940"/>
                  </a:lnTo>
                  <a:lnTo>
                    <a:pt x="10414942" y="649767"/>
                  </a:lnTo>
                  <a:lnTo>
                    <a:pt x="10406449" y="597452"/>
                  </a:lnTo>
                  <a:lnTo>
                    <a:pt x="10392767" y="547229"/>
                  </a:lnTo>
                  <a:lnTo>
                    <a:pt x="10374284" y="499329"/>
                  </a:lnTo>
                  <a:lnTo>
                    <a:pt x="10351386" y="453985"/>
                  </a:lnTo>
                  <a:lnTo>
                    <a:pt x="10324461" y="411429"/>
                  </a:lnTo>
                  <a:lnTo>
                    <a:pt x="10293896" y="371893"/>
                  </a:lnTo>
                  <a:lnTo>
                    <a:pt x="10345845" y="371893"/>
                  </a:lnTo>
                  <a:lnTo>
                    <a:pt x="10371639" y="408763"/>
                  </a:lnTo>
                  <a:lnTo>
                    <a:pt x="10396830" y="452691"/>
                  </a:lnTo>
                  <a:lnTo>
                    <a:pt x="10418037" y="499009"/>
                  </a:lnTo>
                  <a:lnTo>
                    <a:pt x="10434993" y="547506"/>
                  </a:lnTo>
                  <a:lnTo>
                    <a:pt x="10447434" y="597968"/>
                  </a:lnTo>
                  <a:lnTo>
                    <a:pt x="10448422" y="604703"/>
                  </a:lnTo>
                  <a:lnTo>
                    <a:pt x="10448308" y="4650503"/>
                  </a:lnTo>
                  <a:lnTo>
                    <a:pt x="10439912" y="4689431"/>
                  </a:lnTo>
                  <a:lnTo>
                    <a:pt x="10426516" y="4733290"/>
                  </a:lnTo>
                  <a:lnTo>
                    <a:pt x="10409666" y="4775527"/>
                  </a:lnTo>
                  <a:lnTo>
                    <a:pt x="10389528" y="4815974"/>
                  </a:lnTo>
                  <a:lnTo>
                    <a:pt x="10366268" y="4854465"/>
                  </a:lnTo>
                  <a:lnTo>
                    <a:pt x="10340054" y="4890834"/>
                  </a:lnTo>
                  <a:lnTo>
                    <a:pt x="10311047" y="4924914"/>
                  </a:lnTo>
                  <a:lnTo>
                    <a:pt x="10279426" y="4956539"/>
                  </a:lnTo>
                  <a:lnTo>
                    <a:pt x="10245346" y="4985542"/>
                  </a:lnTo>
                  <a:lnTo>
                    <a:pt x="10208977" y="5011757"/>
                  </a:lnTo>
                  <a:lnTo>
                    <a:pt x="10170485" y="5035016"/>
                  </a:lnTo>
                  <a:lnTo>
                    <a:pt x="10130038" y="5055155"/>
                  </a:lnTo>
                  <a:lnTo>
                    <a:pt x="10120597" y="5058921"/>
                  </a:lnTo>
                  <a:close/>
                </a:path>
                <a:path w="10448925" h="5091430">
                  <a:moveTo>
                    <a:pt x="9771474" y="4952666"/>
                  </a:moveTo>
                  <a:lnTo>
                    <a:pt x="557840" y="4952666"/>
                  </a:lnTo>
                  <a:lnTo>
                    <a:pt x="508395" y="4950576"/>
                  </a:lnTo>
                  <a:lnTo>
                    <a:pt x="460864" y="4944449"/>
                  </a:lnTo>
                  <a:lnTo>
                    <a:pt x="415032" y="4934497"/>
                  </a:lnTo>
                  <a:lnTo>
                    <a:pt x="370688" y="4920931"/>
                  </a:lnTo>
                  <a:lnTo>
                    <a:pt x="327620" y="4903966"/>
                  </a:lnTo>
                  <a:lnTo>
                    <a:pt x="489942" y="4903966"/>
                  </a:lnTo>
                  <a:lnTo>
                    <a:pt x="504733" y="4906083"/>
                  </a:lnTo>
                  <a:lnTo>
                    <a:pt x="553412" y="4908393"/>
                  </a:lnTo>
                  <a:lnTo>
                    <a:pt x="9987779" y="4908393"/>
                  </a:lnTo>
                  <a:lnTo>
                    <a:pt x="9954982" y="4921477"/>
                  </a:lnTo>
                  <a:lnTo>
                    <a:pt x="9911123" y="4934872"/>
                  </a:lnTo>
                  <a:lnTo>
                    <a:pt x="9865807" y="4944647"/>
                  </a:lnTo>
                  <a:lnTo>
                    <a:pt x="9819202" y="4950634"/>
                  </a:lnTo>
                  <a:lnTo>
                    <a:pt x="9771474" y="4952666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1531" rIns="0" bIns="0" rtlCol="0">
            <a:spAutoFit/>
          </a:bodyPr>
          <a:lstStyle/>
          <a:p>
            <a:pPr marL="5572760" marR="638175">
              <a:lnSpc>
                <a:spcPct val="134600"/>
              </a:lnSpc>
              <a:spcBef>
                <a:spcPts val="90"/>
              </a:spcBef>
            </a:pPr>
            <a:r>
              <a:rPr spc="185" dirty="0"/>
              <a:t>Avem</a:t>
            </a:r>
            <a:r>
              <a:rPr spc="-110" dirty="0"/>
              <a:t> </a:t>
            </a:r>
            <a:r>
              <a:rPr b="1" spc="-105" dirty="0">
                <a:latin typeface="Trebuchet MS"/>
                <a:cs typeface="Trebuchet MS"/>
              </a:rPr>
              <a:t>încredere</a:t>
            </a:r>
            <a:r>
              <a:rPr b="1" spc="-110" dirty="0">
                <a:latin typeface="Trebuchet MS"/>
                <a:cs typeface="Trebuchet MS"/>
              </a:rPr>
              <a:t> </a:t>
            </a:r>
            <a:r>
              <a:rPr spc="-50" dirty="0"/>
              <a:t>în</a:t>
            </a:r>
            <a:r>
              <a:rPr spc="-160" dirty="0"/>
              <a:t> </a:t>
            </a:r>
            <a:r>
              <a:rPr spc="-100" dirty="0"/>
              <a:t>cei</a:t>
            </a:r>
            <a:r>
              <a:rPr spc="-160" dirty="0"/>
              <a:t> </a:t>
            </a:r>
            <a:r>
              <a:rPr spc="-50" dirty="0"/>
              <a:t>care</a:t>
            </a:r>
            <a:r>
              <a:rPr spc="-160" dirty="0"/>
              <a:t> </a:t>
            </a:r>
            <a:r>
              <a:rPr spc="-30" dirty="0"/>
              <a:t>își</a:t>
            </a:r>
            <a:r>
              <a:rPr spc="-160" dirty="0"/>
              <a:t> </a:t>
            </a:r>
            <a:r>
              <a:rPr spc="-5" dirty="0"/>
              <a:t>respectă </a:t>
            </a:r>
            <a:r>
              <a:rPr spc="-1160" dirty="0"/>
              <a:t> </a:t>
            </a:r>
            <a:r>
              <a:rPr spc="-60" dirty="0"/>
              <a:t>promisiunile.</a:t>
            </a:r>
          </a:p>
          <a:p>
            <a:pPr marL="5572760" marR="5080">
              <a:lnSpc>
                <a:spcPct val="134600"/>
              </a:lnSpc>
            </a:pPr>
            <a:r>
              <a:rPr spc="185" dirty="0"/>
              <a:t>Avem </a:t>
            </a:r>
            <a:r>
              <a:rPr b="1" spc="-105" dirty="0">
                <a:latin typeface="Trebuchet MS"/>
                <a:cs typeface="Trebuchet MS"/>
              </a:rPr>
              <a:t>încredere </a:t>
            </a:r>
            <a:r>
              <a:rPr spc="-50" dirty="0"/>
              <a:t>în </a:t>
            </a:r>
            <a:r>
              <a:rPr spc="-100" dirty="0"/>
              <a:t>cei </a:t>
            </a:r>
            <a:r>
              <a:rPr spc="-50" dirty="0"/>
              <a:t>care </a:t>
            </a:r>
            <a:r>
              <a:rPr spc="70" dirty="0"/>
              <a:t>sunt </a:t>
            </a:r>
            <a:r>
              <a:rPr spc="-95" dirty="0"/>
              <a:t>sinceri. </a:t>
            </a:r>
            <a:r>
              <a:rPr spc="-90" dirty="0"/>
              <a:t> </a:t>
            </a:r>
            <a:r>
              <a:rPr spc="60" dirty="0"/>
              <a:t>Putem </a:t>
            </a:r>
            <a:r>
              <a:rPr spc="30" dirty="0"/>
              <a:t>avea </a:t>
            </a:r>
            <a:r>
              <a:rPr b="1" spc="-105" dirty="0">
                <a:latin typeface="Trebuchet MS"/>
                <a:cs typeface="Trebuchet MS"/>
              </a:rPr>
              <a:t>încredere </a:t>
            </a:r>
            <a:r>
              <a:rPr spc="55" dirty="0"/>
              <a:t>și </a:t>
            </a:r>
            <a:r>
              <a:rPr b="1" spc="-85" dirty="0">
                <a:latin typeface="Trebuchet MS"/>
                <a:cs typeface="Trebuchet MS"/>
              </a:rPr>
              <a:t>în </a:t>
            </a:r>
            <a:r>
              <a:rPr b="1" spc="-40" dirty="0">
                <a:latin typeface="Trebuchet MS"/>
                <a:cs typeface="Trebuchet MS"/>
              </a:rPr>
              <a:t>noi </a:t>
            </a:r>
            <a:r>
              <a:rPr b="1" spc="-114" dirty="0">
                <a:latin typeface="Trebuchet MS"/>
                <a:cs typeface="Trebuchet MS"/>
              </a:rPr>
              <a:t>înșine</a:t>
            </a:r>
            <a:r>
              <a:rPr spc="-114" dirty="0"/>
              <a:t>, </a:t>
            </a:r>
            <a:r>
              <a:rPr spc="-50" dirty="0"/>
              <a:t>în </a:t>
            </a:r>
            <a:r>
              <a:rPr spc="-45" dirty="0"/>
              <a:t> </a:t>
            </a:r>
            <a:r>
              <a:rPr spc="-30" dirty="0"/>
              <a:t>puterea</a:t>
            </a:r>
            <a:r>
              <a:rPr spc="-170" dirty="0"/>
              <a:t> </a:t>
            </a:r>
            <a:r>
              <a:rPr spc="35" dirty="0"/>
              <a:t>noastră</a:t>
            </a:r>
            <a:r>
              <a:rPr spc="-165" dirty="0"/>
              <a:t> </a:t>
            </a:r>
            <a:r>
              <a:rPr spc="30" dirty="0"/>
              <a:t>de</a:t>
            </a:r>
            <a:r>
              <a:rPr spc="-165" dirty="0"/>
              <a:t> </a:t>
            </a:r>
            <a:r>
              <a:rPr spc="35" dirty="0"/>
              <a:t>a</a:t>
            </a:r>
            <a:r>
              <a:rPr spc="-165" dirty="0"/>
              <a:t> </a:t>
            </a:r>
            <a:r>
              <a:rPr spc="-55" dirty="0"/>
              <a:t>face</a:t>
            </a:r>
            <a:r>
              <a:rPr spc="-165" dirty="0"/>
              <a:t> </a:t>
            </a:r>
            <a:r>
              <a:rPr spc="-20" dirty="0"/>
              <a:t>anumite</a:t>
            </a:r>
            <a:r>
              <a:rPr spc="-165" dirty="0"/>
              <a:t> </a:t>
            </a:r>
            <a:r>
              <a:rPr spc="-140" dirty="0"/>
              <a:t>lucruri.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481" y="3643527"/>
            <a:ext cx="4114921" cy="411492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97674" y="793546"/>
            <a:ext cx="9858375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90" dirty="0">
                <a:solidFill>
                  <a:srgbClr val="FF0000"/>
                </a:solidFill>
              </a:rPr>
              <a:t>Î</a:t>
            </a:r>
            <a:r>
              <a:rPr spc="140" dirty="0">
                <a:solidFill>
                  <a:srgbClr val="FF0000"/>
                </a:solidFill>
              </a:rPr>
              <a:t>n</a:t>
            </a:r>
            <a:r>
              <a:rPr spc="680" dirty="0">
                <a:solidFill>
                  <a:srgbClr val="FF0000"/>
                </a:solidFill>
              </a:rPr>
              <a:t>c</a:t>
            </a:r>
            <a:r>
              <a:rPr spc="50" dirty="0">
                <a:solidFill>
                  <a:srgbClr val="FF0000"/>
                </a:solidFill>
              </a:rPr>
              <a:t>r</a:t>
            </a:r>
            <a:r>
              <a:rPr spc="240" dirty="0">
                <a:solidFill>
                  <a:srgbClr val="FF0000"/>
                </a:solidFill>
              </a:rPr>
              <a:t>e</a:t>
            </a:r>
            <a:r>
              <a:rPr spc="415" dirty="0">
                <a:solidFill>
                  <a:srgbClr val="FF0000"/>
                </a:solidFill>
              </a:rPr>
              <a:t>d</a:t>
            </a:r>
            <a:r>
              <a:rPr spc="240" dirty="0">
                <a:solidFill>
                  <a:srgbClr val="FF0000"/>
                </a:solidFill>
              </a:rPr>
              <a:t>e</a:t>
            </a:r>
            <a:r>
              <a:rPr spc="50" dirty="0">
                <a:solidFill>
                  <a:srgbClr val="FF0000"/>
                </a:solidFill>
              </a:rPr>
              <a:t>r</a:t>
            </a:r>
            <a:r>
              <a:rPr spc="245" dirty="0">
                <a:solidFill>
                  <a:srgbClr val="FF0000"/>
                </a:solidFill>
              </a:rPr>
              <a:t>e</a:t>
            </a:r>
            <a:r>
              <a:rPr spc="-635" dirty="0">
                <a:solidFill>
                  <a:srgbClr val="FF0000"/>
                </a:solidFill>
              </a:rPr>
              <a:t> </a:t>
            </a:r>
            <a:r>
              <a:rPr spc="145" dirty="0">
                <a:solidFill>
                  <a:srgbClr val="FF0000"/>
                </a:solidFill>
              </a:rPr>
              <a:t>ș</a:t>
            </a:r>
            <a:r>
              <a:rPr spc="-30" dirty="0">
                <a:solidFill>
                  <a:srgbClr val="FF0000"/>
                </a:solidFill>
              </a:rPr>
              <a:t>i</a:t>
            </a:r>
            <a:r>
              <a:rPr spc="-635" dirty="0">
                <a:solidFill>
                  <a:srgbClr val="FF0000"/>
                </a:solidFill>
              </a:rPr>
              <a:t> </a:t>
            </a:r>
            <a:r>
              <a:rPr spc="140" dirty="0">
                <a:solidFill>
                  <a:srgbClr val="FF0000"/>
                </a:solidFill>
              </a:rPr>
              <a:t>n</a:t>
            </a:r>
            <a:r>
              <a:rPr spc="240" dirty="0">
                <a:solidFill>
                  <a:srgbClr val="FF0000"/>
                </a:solidFill>
              </a:rPr>
              <a:t>e</a:t>
            </a:r>
            <a:r>
              <a:rPr spc="-30" dirty="0">
                <a:solidFill>
                  <a:srgbClr val="FF0000"/>
                </a:solidFill>
              </a:rPr>
              <a:t>î</a:t>
            </a:r>
            <a:r>
              <a:rPr spc="140" dirty="0">
                <a:solidFill>
                  <a:srgbClr val="FF0000"/>
                </a:solidFill>
              </a:rPr>
              <a:t>n</a:t>
            </a:r>
            <a:r>
              <a:rPr spc="680" dirty="0">
                <a:solidFill>
                  <a:srgbClr val="FF0000"/>
                </a:solidFill>
              </a:rPr>
              <a:t>c</a:t>
            </a:r>
            <a:r>
              <a:rPr spc="50" dirty="0">
                <a:solidFill>
                  <a:srgbClr val="FF0000"/>
                </a:solidFill>
              </a:rPr>
              <a:t>r</a:t>
            </a:r>
            <a:r>
              <a:rPr spc="240" dirty="0">
                <a:solidFill>
                  <a:srgbClr val="FF0000"/>
                </a:solidFill>
              </a:rPr>
              <a:t>e</a:t>
            </a:r>
            <a:r>
              <a:rPr spc="415" dirty="0">
                <a:solidFill>
                  <a:srgbClr val="FF0000"/>
                </a:solidFill>
              </a:rPr>
              <a:t>d</a:t>
            </a:r>
            <a:r>
              <a:rPr spc="240" dirty="0">
                <a:solidFill>
                  <a:srgbClr val="FF0000"/>
                </a:solidFill>
              </a:rPr>
              <a:t>e</a:t>
            </a:r>
            <a:r>
              <a:rPr spc="50" dirty="0">
                <a:solidFill>
                  <a:srgbClr val="FF0000"/>
                </a:solidFill>
              </a:rPr>
              <a:t>r</a:t>
            </a:r>
            <a:r>
              <a:rPr spc="245" dirty="0">
                <a:solidFill>
                  <a:srgbClr val="FF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90994" y="371154"/>
            <a:ext cx="17496155" cy="9539605"/>
            <a:chOff x="390994" y="371154"/>
            <a:chExt cx="17496155" cy="9539605"/>
          </a:xfrm>
        </p:grpSpPr>
        <p:sp>
          <p:nvSpPr>
            <p:cNvPr id="4" name="object 4"/>
            <p:cNvSpPr/>
            <p:nvPr/>
          </p:nvSpPr>
          <p:spPr>
            <a:xfrm>
              <a:off x="711898" y="740413"/>
              <a:ext cx="17145635" cy="9131935"/>
            </a:xfrm>
            <a:custGeom>
              <a:avLst/>
              <a:gdLst/>
              <a:ahLst/>
              <a:cxnLst/>
              <a:rect l="l" t="t" r="r" b="b"/>
              <a:pathLst>
                <a:path w="17145635" h="9131935">
                  <a:moveTo>
                    <a:pt x="16947105" y="9025977"/>
                  </a:moveTo>
                  <a:lnTo>
                    <a:pt x="16508129" y="9025977"/>
                  </a:lnTo>
                  <a:lnTo>
                    <a:pt x="16552370" y="9023959"/>
                  </a:lnTo>
                  <a:lnTo>
                    <a:pt x="16596103" y="9018014"/>
                  </a:lnTo>
                  <a:lnTo>
                    <a:pt x="16639112" y="9008309"/>
                  </a:lnTo>
                  <a:lnTo>
                    <a:pt x="16681184" y="8995008"/>
                  </a:lnTo>
                  <a:lnTo>
                    <a:pt x="16722102" y="8978278"/>
                  </a:lnTo>
                  <a:lnTo>
                    <a:pt x="16761650" y="8958282"/>
                  </a:lnTo>
                  <a:lnTo>
                    <a:pt x="16799615" y="8935187"/>
                  </a:lnTo>
                  <a:lnTo>
                    <a:pt x="16835780" y="8909158"/>
                  </a:lnTo>
                  <a:lnTo>
                    <a:pt x="16869930" y="8880361"/>
                  </a:lnTo>
                  <a:lnTo>
                    <a:pt x="16901849" y="8848960"/>
                  </a:lnTo>
                  <a:lnTo>
                    <a:pt x="16931323" y="8815121"/>
                  </a:lnTo>
                  <a:lnTo>
                    <a:pt x="16958136" y="8779009"/>
                  </a:lnTo>
                  <a:lnTo>
                    <a:pt x="16982072" y="8740791"/>
                  </a:lnTo>
                  <a:lnTo>
                    <a:pt x="17002917" y="8700630"/>
                  </a:lnTo>
                  <a:lnTo>
                    <a:pt x="17020454" y="8658692"/>
                  </a:lnTo>
                  <a:lnTo>
                    <a:pt x="17034469" y="8615144"/>
                  </a:lnTo>
                  <a:lnTo>
                    <a:pt x="17044747" y="8570149"/>
                  </a:lnTo>
                  <a:lnTo>
                    <a:pt x="17051071" y="8523874"/>
                  </a:lnTo>
                  <a:lnTo>
                    <a:pt x="17053227" y="8476484"/>
                  </a:lnTo>
                  <a:lnTo>
                    <a:pt x="17053227" y="180233"/>
                  </a:lnTo>
                  <a:lnTo>
                    <a:pt x="17051510" y="134145"/>
                  </a:lnTo>
                  <a:lnTo>
                    <a:pt x="17046084" y="88468"/>
                  </a:lnTo>
                  <a:lnTo>
                    <a:pt x="17036536" y="43616"/>
                  </a:lnTo>
                  <a:lnTo>
                    <a:pt x="17022456" y="0"/>
                  </a:lnTo>
                  <a:lnTo>
                    <a:pt x="17052804" y="39255"/>
                  </a:lnTo>
                  <a:lnTo>
                    <a:pt x="17079539" y="81510"/>
                  </a:lnTo>
                  <a:lnTo>
                    <a:pt x="17102274" y="126533"/>
                  </a:lnTo>
                  <a:lnTo>
                    <a:pt x="17120627" y="174094"/>
                  </a:lnTo>
                  <a:lnTo>
                    <a:pt x="17134212" y="223962"/>
                  </a:lnTo>
                  <a:lnTo>
                    <a:pt x="17142645" y="275906"/>
                  </a:lnTo>
                  <a:lnTo>
                    <a:pt x="17145541" y="329695"/>
                  </a:lnTo>
                  <a:lnTo>
                    <a:pt x="17145541" y="8625945"/>
                  </a:lnTo>
                  <a:lnTo>
                    <a:pt x="17143205" y="8674279"/>
                  </a:lnTo>
                  <a:lnTo>
                    <a:pt x="17136343" y="8721389"/>
                  </a:lnTo>
                  <a:lnTo>
                    <a:pt x="17125175" y="8767055"/>
                  </a:lnTo>
                  <a:lnTo>
                    <a:pt x="17109923" y="8811057"/>
                  </a:lnTo>
                  <a:lnTo>
                    <a:pt x="17090804" y="8853174"/>
                  </a:lnTo>
                  <a:lnTo>
                    <a:pt x="17068041" y="8893186"/>
                  </a:lnTo>
                  <a:lnTo>
                    <a:pt x="17041852" y="8930874"/>
                  </a:lnTo>
                  <a:lnTo>
                    <a:pt x="17012459" y="8966018"/>
                  </a:lnTo>
                  <a:lnTo>
                    <a:pt x="16980080" y="8998396"/>
                  </a:lnTo>
                  <a:lnTo>
                    <a:pt x="16947105" y="9025977"/>
                  </a:lnTo>
                  <a:close/>
                </a:path>
                <a:path w="17145635" h="9131935">
                  <a:moveTo>
                    <a:pt x="16640008" y="9131479"/>
                  </a:moveTo>
                  <a:lnTo>
                    <a:pt x="435088" y="9131479"/>
                  </a:lnTo>
                  <a:lnTo>
                    <a:pt x="373082" y="9129782"/>
                  </a:lnTo>
                  <a:lnTo>
                    <a:pt x="316029" y="9124762"/>
                  </a:lnTo>
                  <a:lnTo>
                    <a:pt x="263613" y="9116524"/>
                  </a:lnTo>
                  <a:lnTo>
                    <a:pt x="215518" y="9105174"/>
                  </a:lnTo>
                  <a:lnTo>
                    <a:pt x="171428" y="9090817"/>
                  </a:lnTo>
                  <a:lnTo>
                    <a:pt x="131027" y="9073558"/>
                  </a:lnTo>
                  <a:lnTo>
                    <a:pt x="93999" y="9053504"/>
                  </a:lnTo>
                  <a:lnTo>
                    <a:pt x="60030" y="9030759"/>
                  </a:lnTo>
                  <a:lnTo>
                    <a:pt x="28802" y="9005430"/>
                  </a:lnTo>
                  <a:lnTo>
                    <a:pt x="0" y="8977621"/>
                  </a:lnTo>
                  <a:lnTo>
                    <a:pt x="43185" y="8994467"/>
                  </a:lnTo>
                  <a:lnTo>
                    <a:pt x="88059" y="9007936"/>
                  </a:lnTo>
                  <a:lnTo>
                    <a:pt x="134199" y="9017818"/>
                  </a:lnTo>
                  <a:lnTo>
                    <a:pt x="181183" y="9023902"/>
                  </a:lnTo>
                  <a:lnTo>
                    <a:pt x="228589" y="9025977"/>
                  </a:lnTo>
                  <a:lnTo>
                    <a:pt x="16947105" y="9025977"/>
                  </a:lnTo>
                  <a:lnTo>
                    <a:pt x="16944937" y="9027790"/>
                  </a:lnTo>
                  <a:lnTo>
                    <a:pt x="16907249" y="9053979"/>
                  </a:lnTo>
                  <a:lnTo>
                    <a:pt x="16867236" y="9076742"/>
                  </a:lnTo>
                  <a:lnTo>
                    <a:pt x="16825119" y="9095861"/>
                  </a:lnTo>
                  <a:lnTo>
                    <a:pt x="16781117" y="9111113"/>
                  </a:lnTo>
                  <a:lnTo>
                    <a:pt x="16735452" y="9122281"/>
                  </a:lnTo>
                  <a:lnTo>
                    <a:pt x="16688342" y="9129143"/>
                  </a:lnTo>
                  <a:lnTo>
                    <a:pt x="16640008" y="9131479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954" y="415113"/>
              <a:ext cx="17282160" cy="9307830"/>
            </a:xfrm>
            <a:custGeom>
              <a:avLst/>
              <a:gdLst/>
              <a:ahLst/>
              <a:cxnLst/>
              <a:rect l="l" t="t" r="r" b="b"/>
              <a:pathLst>
                <a:path w="17282160" h="9307830">
                  <a:moveTo>
                    <a:pt x="16776283" y="9307318"/>
                  </a:moveTo>
                  <a:lnTo>
                    <a:pt x="505533" y="9307318"/>
                  </a:lnTo>
                  <a:lnTo>
                    <a:pt x="457199" y="9305024"/>
                  </a:lnTo>
                  <a:lnTo>
                    <a:pt x="410089" y="9298281"/>
                  </a:lnTo>
                  <a:lnTo>
                    <a:pt x="364424" y="9287290"/>
                  </a:lnTo>
                  <a:lnTo>
                    <a:pt x="320422" y="9272258"/>
                  </a:lnTo>
                  <a:lnTo>
                    <a:pt x="278305" y="9253386"/>
                  </a:lnTo>
                  <a:lnTo>
                    <a:pt x="238292" y="9230880"/>
                  </a:lnTo>
                  <a:lnTo>
                    <a:pt x="200604" y="9204944"/>
                  </a:lnTo>
                  <a:lnTo>
                    <a:pt x="165461" y="9175781"/>
                  </a:lnTo>
                  <a:lnTo>
                    <a:pt x="133082" y="9143596"/>
                  </a:lnTo>
                  <a:lnTo>
                    <a:pt x="103688" y="9108592"/>
                  </a:lnTo>
                  <a:lnTo>
                    <a:pt x="77500" y="9070974"/>
                  </a:lnTo>
                  <a:lnTo>
                    <a:pt x="54736" y="9030945"/>
                  </a:lnTo>
                  <a:lnTo>
                    <a:pt x="35618" y="8988710"/>
                  </a:lnTo>
                  <a:lnTo>
                    <a:pt x="20365" y="8944472"/>
                  </a:lnTo>
                  <a:lnTo>
                    <a:pt x="9198" y="8898436"/>
                  </a:lnTo>
                  <a:lnTo>
                    <a:pt x="2336" y="8850805"/>
                  </a:lnTo>
                  <a:lnTo>
                    <a:pt x="0" y="8801784"/>
                  </a:lnTo>
                  <a:lnTo>
                    <a:pt x="0" y="505533"/>
                  </a:lnTo>
                  <a:lnTo>
                    <a:pt x="2336" y="457199"/>
                  </a:lnTo>
                  <a:lnTo>
                    <a:pt x="9198" y="410089"/>
                  </a:lnTo>
                  <a:lnTo>
                    <a:pt x="20365" y="364423"/>
                  </a:lnTo>
                  <a:lnTo>
                    <a:pt x="35618" y="320422"/>
                  </a:lnTo>
                  <a:lnTo>
                    <a:pt x="54736" y="278305"/>
                  </a:lnTo>
                  <a:lnTo>
                    <a:pt x="77500" y="238292"/>
                  </a:lnTo>
                  <a:lnTo>
                    <a:pt x="103688" y="200604"/>
                  </a:lnTo>
                  <a:lnTo>
                    <a:pt x="133082" y="165461"/>
                  </a:lnTo>
                  <a:lnTo>
                    <a:pt x="165461" y="133082"/>
                  </a:lnTo>
                  <a:lnTo>
                    <a:pt x="200604" y="103688"/>
                  </a:lnTo>
                  <a:lnTo>
                    <a:pt x="238292" y="77500"/>
                  </a:lnTo>
                  <a:lnTo>
                    <a:pt x="278305" y="54736"/>
                  </a:lnTo>
                  <a:lnTo>
                    <a:pt x="320422" y="35618"/>
                  </a:lnTo>
                  <a:lnTo>
                    <a:pt x="364424" y="20365"/>
                  </a:lnTo>
                  <a:lnTo>
                    <a:pt x="410089" y="9198"/>
                  </a:lnTo>
                  <a:lnTo>
                    <a:pt x="457199" y="2336"/>
                  </a:lnTo>
                  <a:lnTo>
                    <a:pt x="505533" y="0"/>
                  </a:lnTo>
                  <a:lnTo>
                    <a:pt x="16776283" y="0"/>
                  </a:lnTo>
                  <a:lnTo>
                    <a:pt x="16824617" y="2336"/>
                  </a:lnTo>
                  <a:lnTo>
                    <a:pt x="16871727" y="9198"/>
                  </a:lnTo>
                  <a:lnTo>
                    <a:pt x="16917393" y="20365"/>
                  </a:lnTo>
                  <a:lnTo>
                    <a:pt x="16961394" y="35618"/>
                  </a:lnTo>
                  <a:lnTo>
                    <a:pt x="17003511" y="54736"/>
                  </a:lnTo>
                  <a:lnTo>
                    <a:pt x="17043524" y="77500"/>
                  </a:lnTo>
                  <a:lnTo>
                    <a:pt x="17081212" y="103688"/>
                  </a:lnTo>
                  <a:lnTo>
                    <a:pt x="17116355" y="133082"/>
                  </a:lnTo>
                  <a:lnTo>
                    <a:pt x="17148734" y="165461"/>
                  </a:lnTo>
                  <a:lnTo>
                    <a:pt x="17178128" y="200604"/>
                  </a:lnTo>
                  <a:lnTo>
                    <a:pt x="17204316" y="238292"/>
                  </a:lnTo>
                  <a:lnTo>
                    <a:pt x="17227080" y="278305"/>
                  </a:lnTo>
                  <a:lnTo>
                    <a:pt x="17246198" y="320422"/>
                  </a:lnTo>
                  <a:lnTo>
                    <a:pt x="17261451" y="364423"/>
                  </a:lnTo>
                  <a:lnTo>
                    <a:pt x="17272619" y="410089"/>
                  </a:lnTo>
                  <a:lnTo>
                    <a:pt x="17279481" y="457199"/>
                  </a:lnTo>
                  <a:lnTo>
                    <a:pt x="17281817" y="505533"/>
                  </a:lnTo>
                  <a:lnTo>
                    <a:pt x="17281817" y="8801784"/>
                  </a:lnTo>
                  <a:lnTo>
                    <a:pt x="17279481" y="8850118"/>
                  </a:lnTo>
                  <a:lnTo>
                    <a:pt x="17272619" y="8897228"/>
                  </a:lnTo>
                  <a:lnTo>
                    <a:pt x="17261451" y="8942894"/>
                  </a:lnTo>
                  <a:lnTo>
                    <a:pt x="17246198" y="8986895"/>
                  </a:lnTo>
                  <a:lnTo>
                    <a:pt x="17227080" y="9029012"/>
                  </a:lnTo>
                  <a:lnTo>
                    <a:pt x="17204316" y="9069025"/>
                  </a:lnTo>
                  <a:lnTo>
                    <a:pt x="17178128" y="9106713"/>
                  </a:lnTo>
                  <a:lnTo>
                    <a:pt x="17148734" y="9141856"/>
                  </a:lnTo>
                  <a:lnTo>
                    <a:pt x="17116355" y="9174235"/>
                  </a:lnTo>
                  <a:lnTo>
                    <a:pt x="17081212" y="9203629"/>
                  </a:lnTo>
                  <a:lnTo>
                    <a:pt x="17043524" y="9229817"/>
                  </a:lnTo>
                  <a:lnTo>
                    <a:pt x="17003511" y="9252581"/>
                  </a:lnTo>
                  <a:lnTo>
                    <a:pt x="16961394" y="9271699"/>
                  </a:lnTo>
                  <a:lnTo>
                    <a:pt x="16917393" y="9286952"/>
                  </a:lnTo>
                  <a:lnTo>
                    <a:pt x="16871727" y="9298120"/>
                  </a:lnTo>
                  <a:lnTo>
                    <a:pt x="16824617" y="9304982"/>
                  </a:lnTo>
                  <a:lnTo>
                    <a:pt x="16776283" y="9307318"/>
                  </a:lnTo>
                  <a:close/>
                </a:path>
              </a:pathLst>
            </a:custGeom>
            <a:solidFill>
              <a:srgbClr val="B9D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0994" y="371154"/>
              <a:ext cx="17496155" cy="9539605"/>
            </a:xfrm>
            <a:custGeom>
              <a:avLst/>
              <a:gdLst/>
              <a:ahLst/>
              <a:cxnLst/>
              <a:rect l="l" t="t" r="r" b="b"/>
              <a:pathLst>
                <a:path w="17496155" h="9539605">
                  <a:moveTo>
                    <a:pt x="17031022" y="9539196"/>
                  </a:moveTo>
                  <a:lnTo>
                    <a:pt x="668338" y="9539196"/>
                  </a:lnTo>
                  <a:lnTo>
                    <a:pt x="648777" y="9537414"/>
                  </a:lnTo>
                  <a:lnTo>
                    <a:pt x="592889" y="9528544"/>
                  </a:lnTo>
                  <a:lnTo>
                    <a:pt x="540690" y="9516397"/>
                  </a:lnTo>
                  <a:lnTo>
                    <a:pt x="492076" y="9501128"/>
                  </a:lnTo>
                  <a:lnTo>
                    <a:pt x="446943" y="9482894"/>
                  </a:lnTo>
                  <a:lnTo>
                    <a:pt x="405188" y="9461851"/>
                  </a:lnTo>
                  <a:lnTo>
                    <a:pt x="366708" y="9438155"/>
                  </a:lnTo>
                  <a:lnTo>
                    <a:pt x="331398" y="9411961"/>
                  </a:lnTo>
                  <a:lnTo>
                    <a:pt x="299155" y="9383427"/>
                  </a:lnTo>
                  <a:lnTo>
                    <a:pt x="269877" y="9352707"/>
                  </a:lnTo>
                  <a:lnTo>
                    <a:pt x="243458" y="9319959"/>
                  </a:lnTo>
                  <a:lnTo>
                    <a:pt x="219797" y="9285338"/>
                  </a:lnTo>
                  <a:lnTo>
                    <a:pt x="181596" y="9253326"/>
                  </a:lnTo>
                  <a:lnTo>
                    <a:pt x="146296" y="9218097"/>
                  </a:lnTo>
                  <a:lnTo>
                    <a:pt x="114162" y="9179861"/>
                  </a:lnTo>
                  <a:lnTo>
                    <a:pt x="85457" y="9138829"/>
                  </a:lnTo>
                  <a:lnTo>
                    <a:pt x="60444" y="9095213"/>
                  </a:lnTo>
                  <a:lnTo>
                    <a:pt x="39387" y="9049222"/>
                  </a:lnTo>
                  <a:lnTo>
                    <a:pt x="22551" y="9001069"/>
                  </a:lnTo>
                  <a:lnTo>
                    <a:pt x="10198" y="8950964"/>
                  </a:lnTo>
                  <a:lnTo>
                    <a:pt x="2593" y="8899119"/>
                  </a:lnTo>
                  <a:lnTo>
                    <a:pt x="0" y="8845743"/>
                  </a:lnTo>
                  <a:lnTo>
                    <a:pt x="0" y="549492"/>
                  </a:lnTo>
                  <a:lnTo>
                    <a:pt x="2018" y="502102"/>
                  </a:lnTo>
                  <a:lnTo>
                    <a:pt x="7962" y="455827"/>
                  </a:lnTo>
                  <a:lnTo>
                    <a:pt x="17667" y="410833"/>
                  </a:lnTo>
                  <a:lnTo>
                    <a:pt x="30968" y="367284"/>
                  </a:lnTo>
                  <a:lnTo>
                    <a:pt x="47699" y="325347"/>
                  </a:lnTo>
                  <a:lnTo>
                    <a:pt x="67694" y="285186"/>
                  </a:lnTo>
                  <a:lnTo>
                    <a:pt x="90789" y="246967"/>
                  </a:lnTo>
                  <a:lnTo>
                    <a:pt x="116818" y="210855"/>
                  </a:lnTo>
                  <a:lnTo>
                    <a:pt x="145619" y="177016"/>
                  </a:lnTo>
                  <a:lnTo>
                    <a:pt x="177016" y="145616"/>
                  </a:lnTo>
                  <a:lnTo>
                    <a:pt x="210855" y="116818"/>
                  </a:lnTo>
                  <a:lnTo>
                    <a:pt x="246967" y="90789"/>
                  </a:lnTo>
                  <a:lnTo>
                    <a:pt x="285186" y="67694"/>
                  </a:lnTo>
                  <a:lnTo>
                    <a:pt x="325347" y="47699"/>
                  </a:lnTo>
                  <a:lnTo>
                    <a:pt x="367284" y="30968"/>
                  </a:lnTo>
                  <a:lnTo>
                    <a:pt x="410833" y="17667"/>
                  </a:lnTo>
                  <a:lnTo>
                    <a:pt x="455827" y="7962"/>
                  </a:lnTo>
                  <a:lnTo>
                    <a:pt x="502102" y="2018"/>
                  </a:lnTo>
                  <a:lnTo>
                    <a:pt x="549492" y="0"/>
                  </a:lnTo>
                  <a:lnTo>
                    <a:pt x="16820242" y="0"/>
                  </a:lnTo>
                  <a:lnTo>
                    <a:pt x="16873502" y="2572"/>
                  </a:lnTo>
                  <a:lnTo>
                    <a:pt x="16925236" y="10119"/>
                  </a:lnTo>
                  <a:lnTo>
                    <a:pt x="16975226" y="22382"/>
                  </a:lnTo>
                  <a:lnTo>
                    <a:pt x="17023255" y="39104"/>
                  </a:lnTo>
                  <a:lnTo>
                    <a:pt x="17033894" y="43959"/>
                  </a:lnTo>
                  <a:lnTo>
                    <a:pt x="549492" y="43959"/>
                  </a:lnTo>
                  <a:lnTo>
                    <a:pt x="501159" y="46295"/>
                  </a:lnTo>
                  <a:lnTo>
                    <a:pt x="454049" y="53157"/>
                  </a:lnTo>
                  <a:lnTo>
                    <a:pt x="408383" y="64325"/>
                  </a:lnTo>
                  <a:lnTo>
                    <a:pt x="364381" y="79577"/>
                  </a:lnTo>
                  <a:lnTo>
                    <a:pt x="322264" y="98696"/>
                  </a:lnTo>
                  <a:lnTo>
                    <a:pt x="282252" y="121459"/>
                  </a:lnTo>
                  <a:lnTo>
                    <a:pt x="244564" y="147648"/>
                  </a:lnTo>
                  <a:lnTo>
                    <a:pt x="209425" y="177042"/>
                  </a:lnTo>
                  <a:lnTo>
                    <a:pt x="177042" y="209420"/>
                  </a:lnTo>
                  <a:lnTo>
                    <a:pt x="147648" y="244564"/>
                  </a:lnTo>
                  <a:lnTo>
                    <a:pt x="121459" y="282252"/>
                  </a:lnTo>
                  <a:lnTo>
                    <a:pt x="98696" y="322264"/>
                  </a:lnTo>
                  <a:lnTo>
                    <a:pt x="79577" y="364381"/>
                  </a:lnTo>
                  <a:lnTo>
                    <a:pt x="64292" y="408515"/>
                  </a:lnTo>
                  <a:lnTo>
                    <a:pt x="53157" y="454049"/>
                  </a:lnTo>
                  <a:lnTo>
                    <a:pt x="46295" y="501159"/>
                  </a:lnTo>
                  <a:lnTo>
                    <a:pt x="43959" y="549492"/>
                  </a:lnTo>
                  <a:lnTo>
                    <a:pt x="43959" y="8845743"/>
                  </a:lnTo>
                  <a:lnTo>
                    <a:pt x="46295" y="8894764"/>
                  </a:lnTo>
                  <a:lnTo>
                    <a:pt x="53157" y="8942395"/>
                  </a:lnTo>
                  <a:lnTo>
                    <a:pt x="64325" y="8988431"/>
                  </a:lnTo>
                  <a:lnTo>
                    <a:pt x="79577" y="9032669"/>
                  </a:lnTo>
                  <a:lnTo>
                    <a:pt x="98696" y="9074904"/>
                  </a:lnTo>
                  <a:lnTo>
                    <a:pt x="121459" y="9114933"/>
                  </a:lnTo>
                  <a:lnTo>
                    <a:pt x="147648" y="9152551"/>
                  </a:lnTo>
                  <a:lnTo>
                    <a:pt x="177042" y="9187555"/>
                  </a:lnTo>
                  <a:lnTo>
                    <a:pt x="209420" y="9219740"/>
                  </a:lnTo>
                  <a:lnTo>
                    <a:pt x="244564" y="9248903"/>
                  </a:lnTo>
                  <a:lnTo>
                    <a:pt x="282252" y="9274839"/>
                  </a:lnTo>
                  <a:lnTo>
                    <a:pt x="322264" y="9297345"/>
                  </a:lnTo>
                  <a:lnTo>
                    <a:pt x="364381" y="9316217"/>
                  </a:lnTo>
                  <a:lnTo>
                    <a:pt x="408383" y="9331249"/>
                  </a:lnTo>
                  <a:lnTo>
                    <a:pt x="454049" y="9342240"/>
                  </a:lnTo>
                  <a:lnTo>
                    <a:pt x="486466" y="9346880"/>
                  </a:lnTo>
                  <a:lnTo>
                    <a:pt x="325299" y="9346880"/>
                  </a:lnTo>
                  <a:lnTo>
                    <a:pt x="354113" y="9374689"/>
                  </a:lnTo>
                  <a:lnTo>
                    <a:pt x="385423" y="9400018"/>
                  </a:lnTo>
                  <a:lnTo>
                    <a:pt x="419614" y="9422763"/>
                  </a:lnTo>
                  <a:lnTo>
                    <a:pt x="457072" y="9442817"/>
                  </a:lnTo>
                  <a:lnTo>
                    <a:pt x="498183" y="9460076"/>
                  </a:lnTo>
                  <a:lnTo>
                    <a:pt x="543332" y="9474433"/>
                  </a:lnTo>
                  <a:lnTo>
                    <a:pt x="592906" y="9485783"/>
                  </a:lnTo>
                  <a:lnTo>
                    <a:pt x="647290" y="9494021"/>
                  </a:lnTo>
                  <a:lnTo>
                    <a:pt x="706870" y="9499041"/>
                  </a:lnTo>
                  <a:lnTo>
                    <a:pt x="772031" y="9500738"/>
                  </a:lnTo>
                  <a:lnTo>
                    <a:pt x="17171288" y="9500738"/>
                  </a:lnTo>
                  <a:lnTo>
                    <a:pt x="17138724" y="9513729"/>
                  </a:lnTo>
                  <a:lnTo>
                    <a:pt x="17095176" y="9527030"/>
                  </a:lnTo>
                  <a:lnTo>
                    <a:pt x="17050182" y="9536735"/>
                  </a:lnTo>
                  <a:lnTo>
                    <a:pt x="17031022" y="9539196"/>
                  </a:lnTo>
                  <a:close/>
                </a:path>
                <a:path w="17496155" h="9539605">
                  <a:moveTo>
                    <a:pt x="17039409" y="9351277"/>
                  </a:moveTo>
                  <a:lnTo>
                    <a:pt x="16820242" y="9351277"/>
                  </a:lnTo>
                  <a:lnTo>
                    <a:pt x="16868576" y="9348941"/>
                  </a:lnTo>
                  <a:lnTo>
                    <a:pt x="16915686" y="9342079"/>
                  </a:lnTo>
                  <a:lnTo>
                    <a:pt x="16961351" y="9330911"/>
                  </a:lnTo>
                  <a:lnTo>
                    <a:pt x="17005353" y="9315658"/>
                  </a:lnTo>
                  <a:lnTo>
                    <a:pt x="17047470" y="9296540"/>
                  </a:lnTo>
                  <a:lnTo>
                    <a:pt x="17087483" y="9273777"/>
                  </a:lnTo>
                  <a:lnTo>
                    <a:pt x="17125171" y="9247588"/>
                  </a:lnTo>
                  <a:lnTo>
                    <a:pt x="17160284" y="9218219"/>
                  </a:lnTo>
                  <a:lnTo>
                    <a:pt x="17192693" y="9185816"/>
                  </a:lnTo>
                  <a:lnTo>
                    <a:pt x="17222086" y="9150672"/>
                  </a:lnTo>
                  <a:lnTo>
                    <a:pt x="17248275" y="9112984"/>
                  </a:lnTo>
                  <a:lnTo>
                    <a:pt x="17271039" y="9072971"/>
                  </a:lnTo>
                  <a:lnTo>
                    <a:pt x="17290157" y="9030854"/>
                  </a:lnTo>
                  <a:lnTo>
                    <a:pt x="17305410" y="8986853"/>
                  </a:lnTo>
                  <a:lnTo>
                    <a:pt x="17316577" y="8941187"/>
                  </a:lnTo>
                  <a:lnTo>
                    <a:pt x="17323439" y="8894077"/>
                  </a:lnTo>
                  <a:lnTo>
                    <a:pt x="17325776" y="8845743"/>
                  </a:lnTo>
                  <a:lnTo>
                    <a:pt x="17325776" y="549492"/>
                  </a:lnTo>
                  <a:lnTo>
                    <a:pt x="17323439" y="501159"/>
                  </a:lnTo>
                  <a:lnTo>
                    <a:pt x="17316577" y="454049"/>
                  </a:lnTo>
                  <a:lnTo>
                    <a:pt x="17305442" y="408515"/>
                  </a:lnTo>
                  <a:lnTo>
                    <a:pt x="17290157" y="364381"/>
                  </a:lnTo>
                  <a:lnTo>
                    <a:pt x="17271039" y="322264"/>
                  </a:lnTo>
                  <a:lnTo>
                    <a:pt x="17248275" y="282252"/>
                  </a:lnTo>
                  <a:lnTo>
                    <a:pt x="17222086" y="244564"/>
                  </a:lnTo>
                  <a:lnTo>
                    <a:pt x="17192693" y="209420"/>
                  </a:lnTo>
                  <a:lnTo>
                    <a:pt x="17160284" y="177016"/>
                  </a:lnTo>
                  <a:lnTo>
                    <a:pt x="17125171" y="147648"/>
                  </a:lnTo>
                  <a:lnTo>
                    <a:pt x="17087483" y="121459"/>
                  </a:lnTo>
                  <a:lnTo>
                    <a:pt x="17047470" y="98696"/>
                  </a:lnTo>
                  <a:lnTo>
                    <a:pt x="17005353" y="79577"/>
                  </a:lnTo>
                  <a:lnTo>
                    <a:pt x="16961351" y="64325"/>
                  </a:lnTo>
                  <a:lnTo>
                    <a:pt x="16915686" y="53157"/>
                  </a:lnTo>
                  <a:lnTo>
                    <a:pt x="16868576" y="46295"/>
                  </a:lnTo>
                  <a:lnTo>
                    <a:pt x="16820242" y="43959"/>
                  </a:lnTo>
                  <a:lnTo>
                    <a:pt x="17033894" y="43959"/>
                  </a:lnTo>
                  <a:lnTo>
                    <a:pt x="17069103" y="60027"/>
                  </a:lnTo>
                  <a:lnTo>
                    <a:pt x="17112554" y="84893"/>
                  </a:lnTo>
                  <a:lnTo>
                    <a:pt x="17153389" y="113445"/>
                  </a:lnTo>
                  <a:lnTo>
                    <a:pt x="17191391" y="145426"/>
                  </a:lnTo>
                  <a:lnTo>
                    <a:pt x="17226340" y="180577"/>
                  </a:lnTo>
                  <a:lnTo>
                    <a:pt x="17258020" y="218641"/>
                  </a:lnTo>
                  <a:lnTo>
                    <a:pt x="17286213" y="259360"/>
                  </a:lnTo>
                  <a:lnTo>
                    <a:pt x="17324413" y="291371"/>
                  </a:lnTo>
                  <a:lnTo>
                    <a:pt x="17359713" y="326601"/>
                  </a:lnTo>
                  <a:lnTo>
                    <a:pt x="17391847" y="364836"/>
                  </a:lnTo>
                  <a:lnTo>
                    <a:pt x="17394941" y="369259"/>
                  </a:lnTo>
                  <a:lnTo>
                    <a:pt x="17343360" y="369259"/>
                  </a:lnTo>
                  <a:lnTo>
                    <a:pt x="17355585" y="412875"/>
                  </a:lnTo>
                  <a:lnTo>
                    <a:pt x="17365339" y="457727"/>
                  </a:lnTo>
                  <a:lnTo>
                    <a:pt x="17371796" y="503404"/>
                  </a:lnTo>
                  <a:lnTo>
                    <a:pt x="17374131" y="549492"/>
                  </a:lnTo>
                  <a:lnTo>
                    <a:pt x="17374131" y="8845743"/>
                  </a:lnTo>
                  <a:lnTo>
                    <a:pt x="17372113" y="8893133"/>
                  </a:lnTo>
                  <a:lnTo>
                    <a:pt x="17366169" y="8939408"/>
                  </a:lnTo>
                  <a:lnTo>
                    <a:pt x="17356463" y="8984403"/>
                  </a:lnTo>
                  <a:lnTo>
                    <a:pt x="17343163" y="9027952"/>
                  </a:lnTo>
                  <a:lnTo>
                    <a:pt x="17326432" y="9069889"/>
                  </a:lnTo>
                  <a:lnTo>
                    <a:pt x="17306436" y="9110050"/>
                  </a:lnTo>
                  <a:lnTo>
                    <a:pt x="17283342" y="9148269"/>
                  </a:lnTo>
                  <a:lnTo>
                    <a:pt x="17257313" y="9184380"/>
                  </a:lnTo>
                  <a:lnTo>
                    <a:pt x="17228515" y="9218219"/>
                  </a:lnTo>
                  <a:lnTo>
                    <a:pt x="17197114" y="9249620"/>
                  </a:lnTo>
                  <a:lnTo>
                    <a:pt x="17163275" y="9278418"/>
                  </a:lnTo>
                  <a:lnTo>
                    <a:pt x="17127163" y="9304447"/>
                  </a:lnTo>
                  <a:lnTo>
                    <a:pt x="17088945" y="9327541"/>
                  </a:lnTo>
                  <a:lnTo>
                    <a:pt x="17048784" y="9347537"/>
                  </a:lnTo>
                  <a:lnTo>
                    <a:pt x="17039409" y="9351277"/>
                  </a:lnTo>
                  <a:close/>
                </a:path>
                <a:path w="17496155" h="9539605">
                  <a:moveTo>
                    <a:pt x="17171288" y="9500738"/>
                  </a:moveTo>
                  <a:lnTo>
                    <a:pt x="16956517" y="9500738"/>
                  </a:lnTo>
                  <a:lnTo>
                    <a:pt x="17004894" y="9498402"/>
                  </a:lnTo>
                  <a:lnTo>
                    <a:pt x="17052128" y="9491540"/>
                  </a:lnTo>
                  <a:lnTo>
                    <a:pt x="17097988" y="9480373"/>
                  </a:lnTo>
                  <a:lnTo>
                    <a:pt x="17142243" y="9465120"/>
                  </a:lnTo>
                  <a:lnTo>
                    <a:pt x="17184661" y="9446001"/>
                  </a:lnTo>
                  <a:lnTo>
                    <a:pt x="17225013" y="9423238"/>
                  </a:lnTo>
                  <a:lnTo>
                    <a:pt x="17263067" y="9397049"/>
                  </a:lnTo>
                  <a:lnTo>
                    <a:pt x="17298587" y="9367656"/>
                  </a:lnTo>
                  <a:lnTo>
                    <a:pt x="17331358" y="9335277"/>
                  </a:lnTo>
                  <a:lnTo>
                    <a:pt x="17361134" y="9300134"/>
                  </a:lnTo>
                  <a:lnTo>
                    <a:pt x="17387688" y="9262446"/>
                  </a:lnTo>
                  <a:lnTo>
                    <a:pt x="17410791" y="9222433"/>
                  </a:lnTo>
                  <a:lnTo>
                    <a:pt x="17430211" y="9180316"/>
                  </a:lnTo>
                  <a:lnTo>
                    <a:pt x="17445717" y="9136314"/>
                  </a:lnTo>
                  <a:lnTo>
                    <a:pt x="17457078" y="9090648"/>
                  </a:lnTo>
                  <a:lnTo>
                    <a:pt x="17464065" y="9043539"/>
                  </a:lnTo>
                  <a:lnTo>
                    <a:pt x="17466445" y="8995205"/>
                  </a:lnTo>
                  <a:lnTo>
                    <a:pt x="17466445" y="698954"/>
                  </a:lnTo>
                  <a:lnTo>
                    <a:pt x="17463548" y="645165"/>
                  </a:lnTo>
                  <a:lnTo>
                    <a:pt x="17455116" y="593221"/>
                  </a:lnTo>
                  <a:lnTo>
                    <a:pt x="17441531" y="543353"/>
                  </a:lnTo>
                  <a:lnTo>
                    <a:pt x="17423178" y="495793"/>
                  </a:lnTo>
                  <a:lnTo>
                    <a:pt x="17400443" y="450769"/>
                  </a:lnTo>
                  <a:lnTo>
                    <a:pt x="17373708" y="408515"/>
                  </a:lnTo>
                  <a:lnTo>
                    <a:pt x="17343360" y="369259"/>
                  </a:lnTo>
                  <a:lnTo>
                    <a:pt x="17394941" y="369259"/>
                  </a:lnTo>
                  <a:lnTo>
                    <a:pt x="17420552" y="405868"/>
                  </a:lnTo>
                  <a:lnTo>
                    <a:pt x="17445565" y="449485"/>
                  </a:lnTo>
                  <a:lnTo>
                    <a:pt x="17466622" y="495475"/>
                  </a:lnTo>
                  <a:lnTo>
                    <a:pt x="17483458" y="543628"/>
                  </a:lnTo>
                  <a:lnTo>
                    <a:pt x="17495811" y="593733"/>
                  </a:lnTo>
                  <a:lnTo>
                    <a:pt x="17495854" y="9099036"/>
                  </a:lnTo>
                  <a:lnTo>
                    <a:pt x="17488342" y="9133865"/>
                  </a:lnTo>
                  <a:lnTo>
                    <a:pt x="17475041" y="9177413"/>
                  </a:lnTo>
                  <a:lnTo>
                    <a:pt x="17458310" y="9219351"/>
                  </a:lnTo>
                  <a:lnTo>
                    <a:pt x="17438315" y="9259511"/>
                  </a:lnTo>
                  <a:lnTo>
                    <a:pt x="17415220" y="9297730"/>
                  </a:lnTo>
                  <a:lnTo>
                    <a:pt x="17389191" y="9333842"/>
                  </a:lnTo>
                  <a:lnTo>
                    <a:pt x="17360389" y="9367681"/>
                  </a:lnTo>
                  <a:lnTo>
                    <a:pt x="17328992" y="9399082"/>
                  </a:lnTo>
                  <a:lnTo>
                    <a:pt x="17295153" y="9427879"/>
                  </a:lnTo>
                  <a:lnTo>
                    <a:pt x="17259042" y="9453908"/>
                  </a:lnTo>
                  <a:lnTo>
                    <a:pt x="17220823" y="9477003"/>
                  </a:lnTo>
                  <a:lnTo>
                    <a:pt x="17180662" y="9496998"/>
                  </a:lnTo>
                  <a:lnTo>
                    <a:pt x="17171288" y="9500738"/>
                  </a:lnTo>
                  <a:close/>
                </a:path>
                <a:path w="17496155" h="9539605">
                  <a:moveTo>
                    <a:pt x="16824638" y="9395236"/>
                  </a:moveTo>
                  <a:lnTo>
                    <a:pt x="553888" y="9395236"/>
                  </a:lnTo>
                  <a:lnTo>
                    <a:pt x="504794" y="9393161"/>
                  </a:lnTo>
                  <a:lnTo>
                    <a:pt x="457600" y="9387077"/>
                  </a:lnTo>
                  <a:lnTo>
                    <a:pt x="412093" y="9377195"/>
                  </a:lnTo>
                  <a:lnTo>
                    <a:pt x="368063" y="9363726"/>
                  </a:lnTo>
                  <a:lnTo>
                    <a:pt x="325299" y="9346880"/>
                  </a:lnTo>
                  <a:lnTo>
                    <a:pt x="486466" y="9346880"/>
                  </a:lnTo>
                  <a:lnTo>
                    <a:pt x="501159" y="9348984"/>
                  </a:lnTo>
                  <a:lnTo>
                    <a:pt x="549492" y="9351277"/>
                  </a:lnTo>
                  <a:lnTo>
                    <a:pt x="17039409" y="9351277"/>
                  </a:lnTo>
                  <a:lnTo>
                    <a:pt x="17006846" y="9364268"/>
                  </a:lnTo>
                  <a:lnTo>
                    <a:pt x="16963298" y="9377568"/>
                  </a:lnTo>
                  <a:lnTo>
                    <a:pt x="16918303" y="9387273"/>
                  </a:lnTo>
                  <a:lnTo>
                    <a:pt x="16872028" y="9393218"/>
                  </a:lnTo>
                  <a:lnTo>
                    <a:pt x="16824638" y="9395236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3855" y="652036"/>
              <a:ext cx="6790690" cy="967740"/>
            </a:xfrm>
            <a:custGeom>
              <a:avLst/>
              <a:gdLst/>
              <a:ahLst/>
              <a:cxnLst/>
              <a:rect l="l" t="t" r="r" b="b"/>
              <a:pathLst>
                <a:path w="6790690" h="967740">
                  <a:moveTo>
                    <a:pt x="6569624" y="967595"/>
                  </a:moveTo>
                  <a:lnTo>
                    <a:pt x="221104" y="967595"/>
                  </a:lnTo>
                  <a:lnTo>
                    <a:pt x="193366" y="965752"/>
                  </a:lnTo>
                  <a:lnTo>
                    <a:pt x="141185" y="949482"/>
                  </a:lnTo>
                  <a:lnTo>
                    <a:pt x="94776" y="913030"/>
                  </a:lnTo>
                  <a:lnTo>
                    <a:pt x="55796" y="852317"/>
                  </a:lnTo>
                  <a:lnTo>
                    <a:pt x="39610" y="811587"/>
                  </a:lnTo>
                  <a:lnTo>
                    <a:pt x="25902" y="763261"/>
                  </a:lnTo>
                  <a:lnTo>
                    <a:pt x="14880" y="706829"/>
                  </a:lnTo>
                  <a:lnTo>
                    <a:pt x="6751" y="641781"/>
                  </a:lnTo>
                  <a:lnTo>
                    <a:pt x="1722" y="567607"/>
                  </a:lnTo>
                  <a:lnTo>
                    <a:pt x="0" y="483797"/>
                  </a:lnTo>
                  <a:lnTo>
                    <a:pt x="1722" y="399981"/>
                  </a:lnTo>
                  <a:lnTo>
                    <a:pt x="6751" y="325803"/>
                  </a:lnTo>
                  <a:lnTo>
                    <a:pt x="14880" y="260753"/>
                  </a:lnTo>
                  <a:lnTo>
                    <a:pt x="25902" y="204320"/>
                  </a:lnTo>
                  <a:lnTo>
                    <a:pt x="39610" y="155994"/>
                  </a:lnTo>
                  <a:lnTo>
                    <a:pt x="55796" y="115265"/>
                  </a:lnTo>
                  <a:lnTo>
                    <a:pt x="74253" y="81622"/>
                  </a:lnTo>
                  <a:lnTo>
                    <a:pt x="117155" y="33554"/>
                  </a:lnTo>
                  <a:lnTo>
                    <a:pt x="166657" y="7707"/>
                  </a:lnTo>
                  <a:lnTo>
                    <a:pt x="221096" y="0"/>
                  </a:lnTo>
                  <a:lnTo>
                    <a:pt x="6569632" y="0"/>
                  </a:lnTo>
                  <a:lnTo>
                    <a:pt x="6624061" y="7707"/>
                  </a:lnTo>
                  <a:lnTo>
                    <a:pt x="6673560" y="33554"/>
                  </a:lnTo>
                  <a:lnTo>
                    <a:pt x="6716462" y="81622"/>
                  </a:lnTo>
                  <a:lnTo>
                    <a:pt x="6734921" y="115265"/>
                  </a:lnTo>
                  <a:lnTo>
                    <a:pt x="6751110" y="155994"/>
                  </a:lnTo>
                  <a:lnTo>
                    <a:pt x="6764819" y="204320"/>
                  </a:lnTo>
                  <a:lnTo>
                    <a:pt x="6775843" y="260753"/>
                  </a:lnTo>
                  <a:lnTo>
                    <a:pt x="6783974" y="325803"/>
                  </a:lnTo>
                  <a:lnTo>
                    <a:pt x="6789005" y="399981"/>
                  </a:lnTo>
                  <a:lnTo>
                    <a:pt x="6790137" y="455028"/>
                  </a:lnTo>
                  <a:lnTo>
                    <a:pt x="6790137" y="512572"/>
                  </a:lnTo>
                  <a:lnTo>
                    <a:pt x="6789005" y="567607"/>
                  </a:lnTo>
                  <a:lnTo>
                    <a:pt x="6783976" y="641781"/>
                  </a:lnTo>
                  <a:lnTo>
                    <a:pt x="6775847" y="706829"/>
                  </a:lnTo>
                  <a:lnTo>
                    <a:pt x="6764825" y="763261"/>
                  </a:lnTo>
                  <a:lnTo>
                    <a:pt x="6751118" y="811587"/>
                  </a:lnTo>
                  <a:lnTo>
                    <a:pt x="6734931" y="852317"/>
                  </a:lnTo>
                  <a:lnTo>
                    <a:pt x="6716474" y="885962"/>
                  </a:lnTo>
                  <a:lnTo>
                    <a:pt x="6673572" y="934034"/>
                  </a:lnTo>
                  <a:lnTo>
                    <a:pt x="6624070" y="959885"/>
                  </a:lnTo>
                  <a:lnTo>
                    <a:pt x="6569624" y="967595"/>
                  </a:lnTo>
                  <a:close/>
                </a:path>
              </a:pathLst>
            </a:custGeom>
            <a:solidFill>
              <a:srgbClr val="FFF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17914" y="911253"/>
              <a:ext cx="371475" cy="365760"/>
            </a:xfrm>
            <a:custGeom>
              <a:avLst/>
              <a:gdLst/>
              <a:ahLst/>
              <a:cxnLst/>
              <a:rect l="l" t="t" r="r" b="b"/>
              <a:pathLst>
                <a:path w="371475" h="365759">
                  <a:moveTo>
                    <a:pt x="194564" y="365760"/>
                  </a:moveTo>
                  <a:lnTo>
                    <a:pt x="176342" y="365760"/>
                  </a:lnTo>
                  <a:lnTo>
                    <a:pt x="140381" y="360680"/>
                  </a:lnTo>
                  <a:lnTo>
                    <a:pt x="131618" y="358140"/>
                  </a:lnTo>
                  <a:lnTo>
                    <a:pt x="122986" y="354330"/>
                  </a:lnTo>
                  <a:lnTo>
                    <a:pt x="114483" y="351790"/>
                  </a:lnTo>
                  <a:lnTo>
                    <a:pt x="106151" y="347980"/>
                  </a:lnTo>
                  <a:lnTo>
                    <a:pt x="98030" y="344170"/>
                  </a:lnTo>
                  <a:lnTo>
                    <a:pt x="90120" y="339090"/>
                  </a:lnTo>
                  <a:lnTo>
                    <a:pt x="82421" y="335280"/>
                  </a:lnTo>
                  <a:lnTo>
                    <a:pt x="74969" y="330200"/>
                  </a:lnTo>
                  <a:lnTo>
                    <a:pt x="67801" y="323850"/>
                  </a:lnTo>
                  <a:lnTo>
                    <a:pt x="60917" y="318770"/>
                  </a:lnTo>
                  <a:lnTo>
                    <a:pt x="54318" y="312420"/>
                  </a:lnTo>
                  <a:lnTo>
                    <a:pt x="48033" y="306070"/>
                  </a:lnTo>
                  <a:lnTo>
                    <a:pt x="42094" y="298450"/>
                  </a:lnTo>
                  <a:lnTo>
                    <a:pt x="36501" y="292100"/>
                  </a:lnTo>
                  <a:lnTo>
                    <a:pt x="31254" y="284480"/>
                  </a:lnTo>
                  <a:lnTo>
                    <a:pt x="26377" y="276860"/>
                  </a:lnTo>
                  <a:lnTo>
                    <a:pt x="21896" y="269240"/>
                  </a:lnTo>
                  <a:lnTo>
                    <a:pt x="17809" y="260350"/>
                  </a:lnTo>
                  <a:lnTo>
                    <a:pt x="14116" y="252730"/>
                  </a:lnTo>
                  <a:lnTo>
                    <a:pt x="10835" y="243840"/>
                  </a:lnTo>
                  <a:lnTo>
                    <a:pt x="7983" y="236220"/>
                  </a:lnTo>
                  <a:lnTo>
                    <a:pt x="5559" y="227330"/>
                  </a:lnTo>
                  <a:lnTo>
                    <a:pt x="0" y="182880"/>
                  </a:lnTo>
                  <a:lnTo>
                    <a:pt x="222" y="173990"/>
                  </a:lnTo>
                  <a:lnTo>
                    <a:pt x="7983" y="129540"/>
                  </a:lnTo>
                  <a:lnTo>
                    <a:pt x="14116" y="113030"/>
                  </a:lnTo>
                  <a:lnTo>
                    <a:pt x="17809" y="104140"/>
                  </a:lnTo>
                  <a:lnTo>
                    <a:pt x="42094" y="66040"/>
                  </a:lnTo>
                  <a:lnTo>
                    <a:pt x="74969" y="35560"/>
                  </a:lnTo>
                  <a:lnTo>
                    <a:pt x="98030" y="21590"/>
                  </a:lnTo>
                  <a:lnTo>
                    <a:pt x="106151" y="16510"/>
                  </a:lnTo>
                  <a:lnTo>
                    <a:pt x="114483" y="12700"/>
                  </a:lnTo>
                  <a:lnTo>
                    <a:pt x="149273" y="2540"/>
                  </a:lnTo>
                  <a:lnTo>
                    <a:pt x="167275" y="0"/>
                  </a:lnTo>
                  <a:lnTo>
                    <a:pt x="203631" y="0"/>
                  </a:lnTo>
                  <a:lnTo>
                    <a:pt x="221633" y="2540"/>
                  </a:lnTo>
                  <a:lnTo>
                    <a:pt x="256423" y="12700"/>
                  </a:lnTo>
                  <a:lnTo>
                    <a:pt x="264755" y="16510"/>
                  </a:lnTo>
                  <a:lnTo>
                    <a:pt x="272876" y="21590"/>
                  </a:lnTo>
                  <a:lnTo>
                    <a:pt x="280786" y="25400"/>
                  </a:lnTo>
                  <a:lnTo>
                    <a:pt x="315269" y="52070"/>
                  </a:lnTo>
                  <a:lnTo>
                    <a:pt x="172469" y="52070"/>
                  </a:lnTo>
                  <a:lnTo>
                    <a:pt x="147000" y="57150"/>
                  </a:lnTo>
                  <a:lnTo>
                    <a:pt x="111858" y="73660"/>
                  </a:lnTo>
                  <a:lnTo>
                    <a:pt x="87296" y="95250"/>
                  </a:lnTo>
                  <a:lnTo>
                    <a:pt x="83054" y="99060"/>
                  </a:lnTo>
                  <a:lnTo>
                    <a:pt x="79059" y="104140"/>
                  </a:lnTo>
                  <a:lnTo>
                    <a:pt x="75311" y="109220"/>
                  </a:lnTo>
                  <a:lnTo>
                    <a:pt x="71828" y="115570"/>
                  </a:lnTo>
                  <a:lnTo>
                    <a:pt x="68626" y="120650"/>
                  </a:lnTo>
                  <a:lnTo>
                    <a:pt x="65707" y="127000"/>
                  </a:lnTo>
                  <a:lnTo>
                    <a:pt x="63070" y="132080"/>
                  </a:lnTo>
                  <a:lnTo>
                    <a:pt x="60726" y="138430"/>
                  </a:lnTo>
                  <a:lnTo>
                    <a:pt x="53145" y="176530"/>
                  </a:lnTo>
                  <a:lnTo>
                    <a:pt x="52986" y="182880"/>
                  </a:lnTo>
                  <a:lnTo>
                    <a:pt x="53145" y="189230"/>
                  </a:lnTo>
                  <a:lnTo>
                    <a:pt x="60726" y="226060"/>
                  </a:lnTo>
                  <a:lnTo>
                    <a:pt x="63070" y="232410"/>
                  </a:lnTo>
                  <a:lnTo>
                    <a:pt x="65707" y="238760"/>
                  </a:lnTo>
                  <a:lnTo>
                    <a:pt x="68626" y="243840"/>
                  </a:lnTo>
                  <a:lnTo>
                    <a:pt x="71828" y="250190"/>
                  </a:lnTo>
                  <a:lnTo>
                    <a:pt x="96499" y="279400"/>
                  </a:lnTo>
                  <a:lnTo>
                    <a:pt x="128809" y="300990"/>
                  </a:lnTo>
                  <a:lnTo>
                    <a:pt x="147000" y="307340"/>
                  </a:lnTo>
                  <a:lnTo>
                    <a:pt x="153258" y="309880"/>
                  </a:lnTo>
                  <a:lnTo>
                    <a:pt x="166024" y="312420"/>
                  </a:lnTo>
                  <a:lnTo>
                    <a:pt x="172469" y="312420"/>
                  </a:lnTo>
                  <a:lnTo>
                    <a:pt x="178945" y="313690"/>
                  </a:lnTo>
                  <a:lnTo>
                    <a:pt x="315269" y="313690"/>
                  </a:lnTo>
                  <a:lnTo>
                    <a:pt x="309989" y="318770"/>
                  </a:lnTo>
                  <a:lnTo>
                    <a:pt x="303105" y="323850"/>
                  </a:lnTo>
                  <a:lnTo>
                    <a:pt x="295937" y="330200"/>
                  </a:lnTo>
                  <a:lnTo>
                    <a:pt x="288486" y="335280"/>
                  </a:lnTo>
                  <a:lnTo>
                    <a:pt x="280786" y="339090"/>
                  </a:lnTo>
                  <a:lnTo>
                    <a:pt x="272876" y="344170"/>
                  </a:lnTo>
                  <a:lnTo>
                    <a:pt x="264755" y="347980"/>
                  </a:lnTo>
                  <a:lnTo>
                    <a:pt x="256423" y="351790"/>
                  </a:lnTo>
                  <a:lnTo>
                    <a:pt x="247921" y="354330"/>
                  </a:lnTo>
                  <a:lnTo>
                    <a:pt x="239288" y="358140"/>
                  </a:lnTo>
                  <a:lnTo>
                    <a:pt x="230526" y="360680"/>
                  </a:lnTo>
                  <a:lnTo>
                    <a:pt x="194564" y="365760"/>
                  </a:lnTo>
                  <a:close/>
                </a:path>
                <a:path w="371475" h="365759">
                  <a:moveTo>
                    <a:pt x="315269" y="313690"/>
                  </a:moveTo>
                  <a:lnTo>
                    <a:pt x="191961" y="313690"/>
                  </a:lnTo>
                  <a:lnTo>
                    <a:pt x="198437" y="312420"/>
                  </a:lnTo>
                  <a:lnTo>
                    <a:pt x="204882" y="312420"/>
                  </a:lnTo>
                  <a:lnTo>
                    <a:pt x="217648" y="309880"/>
                  </a:lnTo>
                  <a:lnTo>
                    <a:pt x="223907" y="307340"/>
                  </a:lnTo>
                  <a:lnTo>
                    <a:pt x="230073" y="306070"/>
                  </a:lnTo>
                  <a:lnTo>
                    <a:pt x="242097" y="300990"/>
                  </a:lnTo>
                  <a:lnTo>
                    <a:pt x="274407" y="279400"/>
                  </a:lnTo>
                  <a:lnTo>
                    <a:pt x="299079" y="250190"/>
                  </a:lnTo>
                  <a:lnTo>
                    <a:pt x="302280" y="243840"/>
                  </a:lnTo>
                  <a:lnTo>
                    <a:pt x="305199" y="238760"/>
                  </a:lnTo>
                  <a:lnTo>
                    <a:pt x="307836" y="232410"/>
                  </a:lnTo>
                  <a:lnTo>
                    <a:pt x="310180" y="226060"/>
                  </a:lnTo>
                  <a:lnTo>
                    <a:pt x="312217" y="220980"/>
                  </a:lnTo>
                  <a:lnTo>
                    <a:pt x="317920" y="182880"/>
                  </a:lnTo>
                  <a:lnTo>
                    <a:pt x="317761" y="176530"/>
                  </a:lnTo>
                  <a:lnTo>
                    <a:pt x="310180" y="138430"/>
                  </a:lnTo>
                  <a:lnTo>
                    <a:pt x="305199" y="127000"/>
                  </a:lnTo>
                  <a:lnTo>
                    <a:pt x="302280" y="120650"/>
                  </a:lnTo>
                  <a:lnTo>
                    <a:pt x="299079" y="115570"/>
                  </a:lnTo>
                  <a:lnTo>
                    <a:pt x="295595" y="109220"/>
                  </a:lnTo>
                  <a:lnTo>
                    <a:pt x="291848" y="104140"/>
                  </a:lnTo>
                  <a:lnTo>
                    <a:pt x="287853" y="99060"/>
                  </a:lnTo>
                  <a:lnTo>
                    <a:pt x="283611" y="95250"/>
                  </a:lnTo>
                  <a:lnTo>
                    <a:pt x="279121" y="90170"/>
                  </a:lnTo>
                  <a:lnTo>
                    <a:pt x="247898" y="67310"/>
                  </a:lnTo>
                  <a:lnTo>
                    <a:pt x="198437" y="52070"/>
                  </a:lnTo>
                  <a:lnTo>
                    <a:pt x="315269" y="52070"/>
                  </a:lnTo>
                  <a:lnTo>
                    <a:pt x="344529" y="88900"/>
                  </a:lnTo>
                  <a:lnTo>
                    <a:pt x="356790" y="113030"/>
                  </a:lnTo>
                  <a:lnTo>
                    <a:pt x="360071" y="120650"/>
                  </a:lnTo>
                  <a:lnTo>
                    <a:pt x="370016" y="165100"/>
                  </a:lnTo>
                  <a:lnTo>
                    <a:pt x="370907" y="182880"/>
                  </a:lnTo>
                  <a:lnTo>
                    <a:pt x="370684" y="191770"/>
                  </a:lnTo>
                  <a:lnTo>
                    <a:pt x="362923" y="236220"/>
                  </a:lnTo>
                  <a:lnTo>
                    <a:pt x="360071" y="243840"/>
                  </a:lnTo>
                  <a:lnTo>
                    <a:pt x="356790" y="252730"/>
                  </a:lnTo>
                  <a:lnTo>
                    <a:pt x="353098" y="260350"/>
                  </a:lnTo>
                  <a:lnTo>
                    <a:pt x="349010" y="269240"/>
                  </a:lnTo>
                  <a:lnTo>
                    <a:pt x="344529" y="276860"/>
                  </a:lnTo>
                  <a:lnTo>
                    <a:pt x="339652" y="284480"/>
                  </a:lnTo>
                  <a:lnTo>
                    <a:pt x="334405" y="292100"/>
                  </a:lnTo>
                  <a:lnTo>
                    <a:pt x="328812" y="298450"/>
                  </a:lnTo>
                  <a:lnTo>
                    <a:pt x="322873" y="306070"/>
                  </a:lnTo>
                  <a:lnTo>
                    <a:pt x="316589" y="312420"/>
                  </a:lnTo>
                  <a:lnTo>
                    <a:pt x="315269" y="313690"/>
                  </a:lnTo>
                  <a:close/>
                </a:path>
              </a:pathLst>
            </a:custGeom>
            <a:solidFill>
              <a:srgbClr val="6F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3509" y="1197730"/>
              <a:ext cx="151971" cy="15828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10746" y="765947"/>
            <a:ext cx="54787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25" dirty="0">
                <a:latin typeface="Trebuchet MS"/>
                <a:cs typeface="Trebuchet MS"/>
              </a:rPr>
              <a:t>Ție</a:t>
            </a:r>
            <a:r>
              <a:rPr sz="4200" b="1" spc="-150" dirty="0">
                <a:latin typeface="Trebuchet MS"/>
                <a:cs typeface="Trebuchet MS"/>
              </a:rPr>
              <a:t> </a:t>
            </a:r>
            <a:r>
              <a:rPr sz="4200" b="1" spc="-145" dirty="0">
                <a:latin typeface="Trebuchet MS"/>
                <a:cs typeface="Trebuchet MS"/>
              </a:rPr>
              <a:t>ce </a:t>
            </a:r>
            <a:r>
              <a:rPr sz="4200" b="1" spc="-155" dirty="0">
                <a:latin typeface="Trebuchet MS"/>
                <a:cs typeface="Trebuchet MS"/>
              </a:rPr>
              <a:t>ți</a:t>
            </a:r>
            <a:r>
              <a:rPr sz="4200" b="1" spc="-145" dirty="0">
                <a:latin typeface="Trebuchet MS"/>
                <a:cs typeface="Trebuchet MS"/>
              </a:rPr>
              <a:t> </a:t>
            </a:r>
            <a:r>
              <a:rPr sz="4200" b="1" spc="20" dirty="0">
                <a:latin typeface="Trebuchet MS"/>
                <a:cs typeface="Trebuchet MS"/>
              </a:rPr>
              <a:t>se</a:t>
            </a:r>
            <a:r>
              <a:rPr sz="4200" b="1" spc="-145" dirty="0">
                <a:latin typeface="Trebuchet MS"/>
                <a:cs typeface="Trebuchet MS"/>
              </a:rPr>
              <a:t> </a:t>
            </a:r>
            <a:r>
              <a:rPr sz="4200" b="1" spc="-50" dirty="0">
                <a:latin typeface="Trebuchet MS"/>
                <a:cs typeface="Trebuchet MS"/>
              </a:rPr>
              <a:t>potrivește?</a:t>
            </a:r>
            <a:endParaRPr sz="42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39159" y="2476344"/>
            <a:ext cx="7637145" cy="3629660"/>
            <a:chOff x="1139159" y="2476344"/>
            <a:chExt cx="7637145" cy="3629660"/>
          </a:xfrm>
        </p:grpSpPr>
        <p:sp>
          <p:nvSpPr>
            <p:cNvPr id="12" name="object 12"/>
            <p:cNvSpPr/>
            <p:nvPr/>
          </p:nvSpPr>
          <p:spPr>
            <a:xfrm>
              <a:off x="1366280" y="2746403"/>
              <a:ext cx="3488690" cy="3359785"/>
            </a:xfrm>
            <a:custGeom>
              <a:avLst/>
              <a:gdLst/>
              <a:ahLst/>
              <a:cxnLst/>
              <a:rect l="l" t="t" r="r" b="b"/>
              <a:pathLst>
                <a:path w="3488690" h="3359785">
                  <a:moveTo>
                    <a:pt x="204359" y="3359504"/>
                  </a:moveTo>
                  <a:lnTo>
                    <a:pt x="177667" y="3311833"/>
                  </a:lnTo>
                  <a:lnTo>
                    <a:pt x="153193" y="3259245"/>
                  </a:lnTo>
                  <a:lnTo>
                    <a:pt x="130859" y="3201911"/>
                  </a:lnTo>
                  <a:lnTo>
                    <a:pt x="110590" y="3140002"/>
                  </a:lnTo>
                  <a:lnTo>
                    <a:pt x="92308" y="3073688"/>
                  </a:lnTo>
                  <a:lnTo>
                    <a:pt x="75936" y="3003138"/>
                  </a:lnTo>
                  <a:lnTo>
                    <a:pt x="61399" y="2928525"/>
                  </a:lnTo>
                  <a:lnTo>
                    <a:pt x="54794" y="2889747"/>
                  </a:lnTo>
                  <a:lnTo>
                    <a:pt x="48618" y="2850017"/>
                  </a:lnTo>
                  <a:lnTo>
                    <a:pt x="42863" y="2809355"/>
                  </a:lnTo>
                  <a:lnTo>
                    <a:pt x="37518" y="2767785"/>
                  </a:lnTo>
                  <a:lnTo>
                    <a:pt x="32574" y="2725326"/>
                  </a:lnTo>
                  <a:lnTo>
                    <a:pt x="28022" y="2681999"/>
                  </a:lnTo>
                  <a:lnTo>
                    <a:pt x="23851" y="2637827"/>
                  </a:lnTo>
                  <a:lnTo>
                    <a:pt x="20052" y="2592831"/>
                  </a:lnTo>
                  <a:lnTo>
                    <a:pt x="16616" y="2547031"/>
                  </a:lnTo>
                  <a:lnTo>
                    <a:pt x="13532" y="2500450"/>
                  </a:lnTo>
                  <a:lnTo>
                    <a:pt x="10792" y="2453107"/>
                  </a:lnTo>
                  <a:lnTo>
                    <a:pt x="8386" y="2405026"/>
                  </a:lnTo>
                  <a:lnTo>
                    <a:pt x="6304" y="2356226"/>
                  </a:lnTo>
                  <a:lnTo>
                    <a:pt x="4536" y="2306730"/>
                  </a:lnTo>
                  <a:lnTo>
                    <a:pt x="3074" y="2256558"/>
                  </a:lnTo>
                  <a:lnTo>
                    <a:pt x="1906" y="2205732"/>
                  </a:lnTo>
                  <a:lnTo>
                    <a:pt x="1025" y="2154273"/>
                  </a:lnTo>
                  <a:lnTo>
                    <a:pt x="420" y="2102203"/>
                  </a:lnTo>
                  <a:lnTo>
                    <a:pt x="0" y="1996313"/>
                  </a:lnTo>
                  <a:lnTo>
                    <a:pt x="569" y="1888232"/>
                  </a:lnTo>
                  <a:lnTo>
                    <a:pt x="2051" y="1778131"/>
                  </a:lnTo>
                  <a:lnTo>
                    <a:pt x="4369" y="1666179"/>
                  </a:lnTo>
                  <a:lnTo>
                    <a:pt x="7447" y="1552548"/>
                  </a:lnTo>
                  <a:lnTo>
                    <a:pt x="11208" y="1437408"/>
                  </a:lnTo>
                  <a:lnTo>
                    <a:pt x="15574" y="1320928"/>
                  </a:lnTo>
                  <a:lnTo>
                    <a:pt x="23092" y="1144071"/>
                  </a:lnTo>
                  <a:lnTo>
                    <a:pt x="34520" y="905165"/>
                  </a:lnTo>
                  <a:lnTo>
                    <a:pt x="81644" y="0"/>
                  </a:lnTo>
                  <a:lnTo>
                    <a:pt x="3488622" y="3206499"/>
                  </a:lnTo>
                  <a:lnTo>
                    <a:pt x="1896962" y="3280034"/>
                  </a:lnTo>
                  <a:lnTo>
                    <a:pt x="774305" y="3332258"/>
                  </a:lnTo>
                  <a:lnTo>
                    <a:pt x="204359" y="3359504"/>
                  </a:lnTo>
                  <a:close/>
                </a:path>
              </a:pathLst>
            </a:custGeom>
            <a:solidFill>
              <a:srgbClr val="00000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1203" y="2746403"/>
              <a:ext cx="3413760" cy="3266440"/>
            </a:xfrm>
            <a:custGeom>
              <a:avLst/>
              <a:gdLst/>
              <a:ahLst/>
              <a:cxnLst/>
              <a:rect l="l" t="t" r="r" b="b"/>
              <a:pathLst>
                <a:path w="3413760" h="3266440">
                  <a:moveTo>
                    <a:pt x="205967" y="3265855"/>
                  </a:moveTo>
                  <a:lnTo>
                    <a:pt x="61274" y="2499596"/>
                  </a:lnTo>
                  <a:lnTo>
                    <a:pt x="5401" y="1405399"/>
                  </a:lnTo>
                  <a:lnTo>
                    <a:pt x="0" y="424966"/>
                  </a:lnTo>
                  <a:lnTo>
                    <a:pt x="6721" y="0"/>
                  </a:lnTo>
                  <a:lnTo>
                    <a:pt x="3264594" y="50122"/>
                  </a:lnTo>
                  <a:lnTo>
                    <a:pt x="3266738" y="1097535"/>
                  </a:lnTo>
                  <a:lnTo>
                    <a:pt x="3320344" y="2120959"/>
                  </a:lnTo>
                  <a:lnTo>
                    <a:pt x="3383350" y="2898059"/>
                  </a:lnTo>
                  <a:lnTo>
                    <a:pt x="3413699" y="3206500"/>
                  </a:lnTo>
                  <a:lnTo>
                    <a:pt x="205967" y="3265855"/>
                  </a:lnTo>
                  <a:close/>
                </a:path>
              </a:pathLst>
            </a:custGeom>
            <a:solidFill>
              <a:srgbClr val="FFF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9159" y="2477327"/>
              <a:ext cx="1123315" cy="926465"/>
            </a:xfrm>
            <a:custGeom>
              <a:avLst/>
              <a:gdLst/>
              <a:ahLst/>
              <a:cxnLst/>
              <a:rect l="l" t="t" r="r" b="b"/>
              <a:pathLst>
                <a:path w="1123314" h="926464">
                  <a:moveTo>
                    <a:pt x="219038" y="925941"/>
                  </a:moveTo>
                  <a:lnTo>
                    <a:pt x="0" y="647631"/>
                  </a:lnTo>
                  <a:lnTo>
                    <a:pt x="129105" y="568882"/>
                  </a:lnTo>
                  <a:lnTo>
                    <a:pt x="412347" y="383665"/>
                  </a:lnTo>
                  <a:lnTo>
                    <a:pt x="693609" y="168523"/>
                  </a:lnTo>
                  <a:lnTo>
                    <a:pt x="816777" y="0"/>
                  </a:lnTo>
                  <a:lnTo>
                    <a:pt x="864053" y="17435"/>
                  </a:lnTo>
                  <a:lnTo>
                    <a:pt x="969345" y="84086"/>
                  </a:lnTo>
                  <a:lnTo>
                    <a:pt x="1074886" y="156178"/>
                  </a:lnTo>
                  <a:lnTo>
                    <a:pt x="1122904" y="189936"/>
                  </a:lnTo>
                  <a:lnTo>
                    <a:pt x="219038" y="925941"/>
                  </a:lnTo>
                  <a:close/>
                </a:path>
              </a:pathLst>
            </a:custGeom>
            <a:solidFill>
              <a:srgbClr val="FFD9D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06778" y="3201364"/>
              <a:ext cx="2649855" cy="2456180"/>
            </a:xfrm>
            <a:custGeom>
              <a:avLst/>
              <a:gdLst/>
              <a:ahLst/>
              <a:cxnLst/>
              <a:rect l="l" t="t" r="r" b="b"/>
              <a:pathLst>
                <a:path w="2649854" h="2456179">
                  <a:moveTo>
                    <a:pt x="2579687" y="1214907"/>
                  </a:moveTo>
                  <a:lnTo>
                    <a:pt x="50" y="1214907"/>
                  </a:lnTo>
                  <a:lnTo>
                    <a:pt x="50" y="1241285"/>
                  </a:lnTo>
                  <a:lnTo>
                    <a:pt x="2579687" y="1241285"/>
                  </a:lnTo>
                  <a:lnTo>
                    <a:pt x="2579687" y="1214907"/>
                  </a:lnTo>
                  <a:close/>
                </a:path>
                <a:path w="2649854" h="2456179">
                  <a:moveTo>
                    <a:pt x="2580906" y="394550"/>
                  </a:moveTo>
                  <a:lnTo>
                    <a:pt x="2580284" y="368185"/>
                  </a:lnTo>
                  <a:lnTo>
                    <a:pt x="88" y="428637"/>
                  </a:lnTo>
                  <a:lnTo>
                    <a:pt x="711" y="455002"/>
                  </a:lnTo>
                  <a:lnTo>
                    <a:pt x="2580906" y="394550"/>
                  </a:lnTo>
                  <a:close/>
                </a:path>
                <a:path w="2649854" h="2456179">
                  <a:moveTo>
                    <a:pt x="2580995" y="26377"/>
                  </a:moveTo>
                  <a:lnTo>
                    <a:pt x="2580487" y="0"/>
                  </a:lnTo>
                  <a:lnTo>
                    <a:pt x="38" y="50292"/>
                  </a:lnTo>
                  <a:lnTo>
                    <a:pt x="558" y="76669"/>
                  </a:lnTo>
                  <a:lnTo>
                    <a:pt x="2580995" y="26377"/>
                  </a:lnTo>
                  <a:close/>
                </a:path>
                <a:path w="2649854" h="2456179">
                  <a:moveTo>
                    <a:pt x="2581122" y="832205"/>
                  </a:moveTo>
                  <a:lnTo>
                    <a:pt x="2580716" y="805827"/>
                  </a:lnTo>
                  <a:lnTo>
                    <a:pt x="0" y="845820"/>
                  </a:lnTo>
                  <a:lnTo>
                    <a:pt x="419" y="872197"/>
                  </a:lnTo>
                  <a:lnTo>
                    <a:pt x="2581122" y="832205"/>
                  </a:lnTo>
                  <a:close/>
                </a:path>
                <a:path w="2649854" h="2456179">
                  <a:moveTo>
                    <a:pt x="2648305" y="2370353"/>
                  </a:moveTo>
                  <a:lnTo>
                    <a:pt x="1599679" y="2391511"/>
                  </a:lnTo>
                  <a:lnTo>
                    <a:pt x="402424" y="2419185"/>
                  </a:lnTo>
                  <a:lnTo>
                    <a:pt x="175475" y="2426093"/>
                  </a:lnTo>
                  <a:lnTo>
                    <a:pt x="110680" y="2428849"/>
                  </a:lnTo>
                  <a:lnTo>
                    <a:pt x="84493" y="2431021"/>
                  </a:lnTo>
                  <a:lnTo>
                    <a:pt x="92417" y="2456091"/>
                  </a:lnTo>
                  <a:lnTo>
                    <a:pt x="97015" y="2455583"/>
                  </a:lnTo>
                  <a:lnTo>
                    <a:pt x="117284" y="2454389"/>
                  </a:lnTo>
                  <a:lnTo>
                    <a:pt x="227291" y="2450439"/>
                  </a:lnTo>
                  <a:lnTo>
                    <a:pt x="652767" y="2439314"/>
                  </a:lnTo>
                  <a:lnTo>
                    <a:pt x="2648305" y="2396731"/>
                  </a:lnTo>
                  <a:lnTo>
                    <a:pt x="2648305" y="2370353"/>
                  </a:lnTo>
                  <a:close/>
                </a:path>
                <a:path w="2649854" h="2456179">
                  <a:moveTo>
                    <a:pt x="2649626" y="2001037"/>
                  </a:moveTo>
                  <a:lnTo>
                    <a:pt x="50" y="2001037"/>
                  </a:lnTo>
                  <a:lnTo>
                    <a:pt x="50" y="2027415"/>
                  </a:lnTo>
                  <a:lnTo>
                    <a:pt x="2649626" y="2027415"/>
                  </a:lnTo>
                  <a:lnTo>
                    <a:pt x="2649626" y="2001037"/>
                  </a:lnTo>
                  <a:close/>
                </a:path>
                <a:path w="2649854" h="2456179">
                  <a:moveTo>
                    <a:pt x="2649626" y="1582902"/>
                  </a:moveTo>
                  <a:lnTo>
                    <a:pt x="50" y="1582902"/>
                  </a:lnTo>
                  <a:lnTo>
                    <a:pt x="50" y="1609293"/>
                  </a:lnTo>
                  <a:lnTo>
                    <a:pt x="2649626" y="1609293"/>
                  </a:lnTo>
                  <a:lnTo>
                    <a:pt x="2649626" y="1582902"/>
                  </a:lnTo>
                  <a:close/>
                </a:path>
              </a:pathLst>
            </a:custGeom>
            <a:solidFill>
              <a:srgbClr val="FFF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12043" y="2736312"/>
              <a:ext cx="3364229" cy="3246120"/>
            </a:xfrm>
            <a:custGeom>
              <a:avLst/>
              <a:gdLst/>
              <a:ahLst/>
              <a:cxnLst/>
              <a:rect l="l" t="t" r="r" b="b"/>
              <a:pathLst>
                <a:path w="3364229" h="3246120">
                  <a:moveTo>
                    <a:pt x="196967" y="3245771"/>
                  </a:moveTo>
                  <a:lnTo>
                    <a:pt x="170483" y="3198243"/>
                  </a:lnTo>
                  <a:lnTo>
                    <a:pt x="146267" y="3145678"/>
                  </a:lnTo>
                  <a:lnTo>
                    <a:pt x="124237" y="3088256"/>
                  </a:lnTo>
                  <a:lnTo>
                    <a:pt x="104313" y="3026158"/>
                  </a:lnTo>
                  <a:lnTo>
                    <a:pt x="86414" y="2959563"/>
                  </a:lnTo>
                  <a:lnTo>
                    <a:pt x="70458" y="2888651"/>
                  </a:lnTo>
                  <a:lnTo>
                    <a:pt x="56365" y="2813602"/>
                  </a:lnTo>
                  <a:lnTo>
                    <a:pt x="49992" y="2774582"/>
                  </a:lnTo>
                  <a:lnTo>
                    <a:pt x="44054" y="2734596"/>
                  </a:lnTo>
                  <a:lnTo>
                    <a:pt x="38542" y="2693666"/>
                  </a:lnTo>
                  <a:lnTo>
                    <a:pt x="33444" y="2651814"/>
                  </a:lnTo>
                  <a:lnTo>
                    <a:pt x="28752" y="2609062"/>
                  </a:lnTo>
                  <a:lnTo>
                    <a:pt x="24454" y="2565435"/>
                  </a:lnTo>
                  <a:lnTo>
                    <a:pt x="20541" y="2520952"/>
                  </a:lnTo>
                  <a:lnTo>
                    <a:pt x="17003" y="2475639"/>
                  </a:lnTo>
                  <a:lnTo>
                    <a:pt x="13829" y="2429516"/>
                  </a:lnTo>
                  <a:lnTo>
                    <a:pt x="11010" y="2382606"/>
                  </a:lnTo>
                  <a:lnTo>
                    <a:pt x="8535" y="2334932"/>
                  </a:lnTo>
                  <a:lnTo>
                    <a:pt x="6394" y="2286516"/>
                  </a:lnTo>
                  <a:lnTo>
                    <a:pt x="4577" y="2237382"/>
                  </a:lnTo>
                  <a:lnTo>
                    <a:pt x="3074" y="2187550"/>
                  </a:lnTo>
                  <a:lnTo>
                    <a:pt x="1875" y="2137044"/>
                  </a:lnTo>
                  <a:lnTo>
                    <a:pt x="970" y="2085887"/>
                  </a:lnTo>
                  <a:lnTo>
                    <a:pt x="348" y="2034100"/>
                  </a:lnTo>
                  <a:lnTo>
                    <a:pt x="0" y="1981707"/>
                  </a:lnTo>
                  <a:lnTo>
                    <a:pt x="83" y="1875191"/>
                  </a:lnTo>
                  <a:lnTo>
                    <a:pt x="1139" y="1766517"/>
                  </a:lnTo>
                  <a:lnTo>
                    <a:pt x="3086" y="1655867"/>
                  </a:lnTo>
                  <a:lnTo>
                    <a:pt x="5844" y="1543420"/>
                  </a:lnTo>
                  <a:lnTo>
                    <a:pt x="9332" y="1429356"/>
                  </a:lnTo>
                  <a:lnTo>
                    <a:pt x="13468" y="1313855"/>
                  </a:lnTo>
                  <a:lnTo>
                    <a:pt x="20712" y="1138304"/>
                  </a:lnTo>
                  <a:lnTo>
                    <a:pt x="31887" y="900887"/>
                  </a:lnTo>
                  <a:lnTo>
                    <a:pt x="78640" y="0"/>
                  </a:lnTo>
                  <a:lnTo>
                    <a:pt x="3363794" y="3097946"/>
                  </a:lnTo>
                  <a:lnTo>
                    <a:pt x="1829047" y="3168992"/>
                  </a:lnTo>
                  <a:lnTo>
                    <a:pt x="746533" y="3219448"/>
                  </a:lnTo>
                  <a:lnTo>
                    <a:pt x="196967" y="3245771"/>
                  </a:lnTo>
                  <a:close/>
                </a:path>
              </a:pathLst>
            </a:custGeom>
            <a:solidFill>
              <a:srgbClr val="00000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84202" y="2736312"/>
              <a:ext cx="3291840" cy="3155315"/>
            </a:xfrm>
            <a:custGeom>
              <a:avLst/>
              <a:gdLst/>
              <a:ahLst/>
              <a:cxnLst/>
              <a:rect l="l" t="t" r="r" b="b"/>
              <a:pathLst>
                <a:path w="3291840" h="3155315">
                  <a:moveTo>
                    <a:pt x="198602" y="3155293"/>
                  </a:moveTo>
                  <a:lnTo>
                    <a:pt x="59083" y="2414974"/>
                  </a:lnTo>
                  <a:lnTo>
                    <a:pt x="5208" y="1357821"/>
                  </a:lnTo>
                  <a:lnTo>
                    <a:pt x="0" y="410579"/>
                  </a:lnTo>
                  <a:lnTo>
                    <a:pt x="6480" y="0"/>
                  </a:lnTo>
                  <a:lnTo>
                    <a:pt x="3147862" y="48425"/>
                  </a:lnTo>
                  <a:lnTo>
                    <a:pt x="3149929" y="1060379"/>
                  </a:lnTo>
                  <a:lnTo>
                    <a:pt x="3201617" y="2049156"/>
                  </a:lnTo>
                  <a:lnTo>
                    <a:pt x="3262371" y="2799948"/>
                  </a:lnTo>
                  <a:lnTo>
                    <a:pt x="3291635" y="3097947"/>
                  </a:lnTo>
                  <a:lnTo>
                    <a:pt x="198602" y="31552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92958" y="2476344"/>
              <a:ext cx="1083310" cy="894715"/>
            </a:xfrm>
            <a:custGeom>
              <a:avLst/>
              <a:gdLst/>
              <a:ahLst/>
              <a:cxnLst/>
              <a:rect l="l" t="t" r="r" b="b"/>
              <a:pathLst>
                <a:path w="1083310" h="894714">
                  <a:moveTo>
                    <a:pt x="211206" y="894594"/>
                  </a:moveTo>
                  <a:lnTo>
                    <a:pt x="0" y="625706"/>
                  </a:lnTo>
                  <a:lnTo>
                    <a:pt x="124489" y="549623"/>
                  </a:lnTo>
                  <a:lnTo>
                    <a:pt x="397602" y="370676"/>
                  </a:lnTo>
                  <a:lnTo>
                    <a:pt x="668807" y="162818"/>
                  </a:lnTo>
                  <a:lnTo>
                    <a:pt x="787571" y="0"/>
                  </a:lnTo>
                  <a:lnTo>
                    <a:pt x="833156" y="16845"/>
                  </a:lnTo>
                  <a:lnTo>
                    <a:pt x="934684" y="81239"/>
                  </a:lnTo>
                  <a:lnTo>
                    <a:pt x="1036451" y="150891"/>
                  </a:lnTo>
                  <a:lnTo>
                    <a:pt x="1082752" y="183506"/>
                  </a:lnTo>
                  <a:lnTo>
                    <a:pt x="211206" y="894594"/>
                  </a:lnTo>
                  <a:close/>
                </a:path>
              </a:pathLst>
            </a:custGeom>
            <a:solidFill>
              <a:srgbClr val="FAC4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36716" y="3175875"/>
              <a:ext cx="2555240" cy="2372995"/>
            </a:xfrm>
            <a:custGeom>
              <a:avLst/>
              <a:gdLst/>
              <a:ahLst/>
              <a:cxnLst/>
              <a:rect l="l" t="t" r="r" b="b"/>
              <a:pathLst>
                <a:path w="2555240" h="2372995">
                  <a:moveTo>
                    <a:pt x="2487434" y="1173772"/>
                  </a:moveTo>
                  <a:lnTo>
                    <a:pt x="38" y="1173772"/>
                  </a:lnTo>
                  <a:lnTo>
                    <a:pt x="38" y="1199261"/>
                  </a:lnTo>
                  <a:lnTo>
                    <a:pt x="2487434" y="1199261"/>
                  </a:lnTo>
                  <a:lnTo>
                    <a:pt x="2487434" y="1173772"/>
                  </a:lnTo>
                  <a:close/>
                </a:path>
                <a:path w="2555240" h="2372995">
                  <a:moveTo>
                    <a:pt x="2488603" y="381190"/>
                  </a:moveTo>
                  <a:lnTo>
                    <a:pt x="2488006" y="355714"/>
                  </a:lnTo>
                  <a:lnTo>
                    <a:pt x="76" y="414121"/>
                  </a:lnTo>
                  <a:lnTo>
                    <a:pt x="673" y="439597"/>
                  </a:lnTo>
                  <a:lnTo>
                    <a:pt x="2488603" y="381190"/>
                  </a:lnTo>
                  <a:close/>
                </a:path>
                <a:path w="2555240" h="2372995">
                  <a:moveTo>
                    <a:pt x="2488704" y="25476"/>
                  </a:moveTo>
                  <a:lnTo>
                    <a:pt x="2488209" y="0"/>
                  </a:lnTo>
                  <a:lnTo>
                    <a:pt x="25" y="48590"/>
                  </a:lnTo>
                  <a:lnTo>
                    <a:pt x="520" y="74066"/>
                  </a:lnTo>
                  <a:lnTo>
                    <a:pt x="2488704" y="25476"/>
                  </a:lnTo>
                  <a:close/>
                </a:path>
                <a:path w="2555240" h="2372995">
                  <a:moveTo>
                    <a:pt x="2488819" y="804037"/>
                  </a:moveTo>
                  <a:lnTo>
                    <a:pt x="2488425" y="778548"/>
                  </a:lnTo>
                  <a:lnTo>
                    <a:pt x="0" y="817181"/>
                  </a:lnTo>
                  <a:lnTo>
                    <a:pt x="393" y="842657"/>
                  </a:lnTo>
                  <a:lnTo>
                    <a:pt x="2488819" y="804037"/>
                  </a:lnTo>
                  <a:close/>
                </a:path>
                <a:path w="2555240" h="2372995">
                  <a:moveTo>
                    <a:pt x="2553601" y="2290102"/>
                  </a:moveTo>
                  <a:lnTo>
                    <a:pt x="1141387" y="2319223"/>
                  </a:lnTo>
                  <a:lnTo>
                    <a:pt x="363397" y="2337955"/>
                  </a:lnTo>
                  <a:lnTo>
                    <a:pt x="175793" y="2343721"/>
                  </a:lnTo>
                  <a:lnTo>
                    <a:pt x="108572" y="2346515"/>
                  </a:lnTo>
                  <a:lnTo>
                    <a:pt x="81457" y="2348725"/>
                  </a:lnTo>
                  <a:lnTo>
                    <a:pt x="89103" y="2372931"/>
                  </a:lnTo>
                  <a:lnTo>
                    <a:pt x="93662" y="2372436"/>
                  </a:lnTo>
                  <a:lnTo>
                    <a:pt x="113893" y="2371255"/>
                  </a:lnTo>
                  <a:lnTo>
                    <a:pt x="223888" y="2367330"/>
                  </a:lnTo>
                  <a:lnTo>
                    <a:pt x="648436" y="2356281"/>
                  </a:lnTo>
                  <a:lnTo>
                    <a:pt x="2553601" y="2315591"/>
                  </a:lnTo>
                  <a:lnTo>
                    <a:pt x="2553601" y="2290102"/>
                  </a:lnTo>
                  <a:close/>
                </a:path>
                <a:path w="2555240" h="2372995">
                  <a:moveTo>
                    <a:pt x="2554871" y="1933282"/>
                  </a:moveTo>
                  <a:lnTo>
                    <a:pt x="38" y="1933282"/>
                  </a:lnTo>
                  <a:lnTo>
                    <a:pt x="38" y="1958771"/>
                  </a:lnTo>
                  <a:lnTo>
                    <a:pt x="2554871" y="1958771"/>
                  </a:lnTo>
                  <a:lnTo>
                    <a:pt x="2554871" y="1933282"/>
                  </a:lnTo>
                  <a:close/>
                </a:path>
                <a:path w="2555240" h="2372995">
                  <a:moveTo>
                    <a:pt x="2554871" y="1529308"/>
                  </a:moveTo>
                  <a:lnTo>
                    <a:pt x="38" y="1529308"/>
                  </a:lnTo>
                  <a:lnTo>
                    <a:pt x="38" y="1554797"/>
                  </a:lnTo>
                  <a:lnTo>
                    <a:pt x="2554871" y="1554797"/>
                  </a:lnTo>
                  <a:lnTo>
                    <a:pt x="2554871" y="1529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94665" y="2965312"/>
            <a:ext cx="256603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6F442F"/>
                </a:solidFill>
                <a:latin typeface="Arial"/>
                <a:cs typeface="Arial"/>
              </a:rPr>
              <a:t>bunătate</a:t>
            </a:r>
            <a:endParaRPr sz="4800">
              <a:latin typeface="Arial"/>
              <a:cs typeface="Arial"/>
            </a:endParaRPr>
          </a:p>
          <a:p>
            <a:pPr marL="33655" algn="ctr">
              <a:lnSpc>
                <a:spcPct val="100000"/>
              </a:lnSpc>
              <a:spcBef>
                <a:spcPts val="120"/>
              </a:spcBef>
            </a:pP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sunt</a:t>
            </a:r>
            <a:r>
              <a:rPr sz="2400" b="1" spc="-50" dirty="0">
                <a:solidFill>
                  <a:srgbClr val="6F44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amabil,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63959" y="4131171"/>
            <a:ext cx="2261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generos,</a:t>
            </a:r>
            <a:r>
              <a:rPr sz="2400" b="1" spc="-90" dirty="0">
                <a:solidFill>
                  <a:srgbClr val="6F44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milos,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41660" y="4550271"/>
            <a:ext cx="1990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gata</a:t>
            </a:r>
            <a:r>
              <a:rPr sz="2400" b="1" spc="-50" dirty="0">
                <a:solidFill>
                  <a:srgbClr val="6F44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să</a:t>
            </a:r>
            <a:r>
              <a:rPr sz="2400" b="1" spc="-45" dirty="0">
                <a:solidFill>
                  <a:srgbClr val="6F44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acord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58540" y="4969371"/>
            <a:ext cx="872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ajutor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76971" y="2965312"/>
            <a:ext cx="307530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6F442F"/>
                </a:solidFill>
                <a:latin typeface="Arial"/>
                <a:cs typeface="Arial"/>
              </a:rPr>
              <a:t>sinceritate</a:t>
            </a:r>
            <a:endParaRPr sz="4800">
              <a:latin typeface="Arial"/>
              <a:cs typeface="Arial"/>
            </a:endParaRPr>
          </a:p>
          <a:p>
            <a:pPr marR="48895" algn="ctr">
              <a:lnSpc>
                <a:spcPct val="100000"/>
              </a:lnSpc>
              <a:spcBef>
                <a:spcPts val="12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spun</a:t>
            </a:r>
            <a:r>
              <a:rPr sz="2400" b="1" spc="-5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adevărul,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63805" y="4131171"/>
            <a:ext cx="224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aleg</a:t>
            </a:r>
            <a:r>
              <a:rPr sz="2400" b="1" spc="-35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să</a:t>
            </a:r>
            <a:r>
              <a:rPr sz="2400" b="1" spc="-3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nu</a:t>
            </a:r>
            <a:r>
              <a:rPr sz="2400" b="1" spc="-3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mint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24688" y="4550271"/>
            <a:ext cx="192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pentru</a:t>
            </a:r>
            <a:r>
              <a:rPr sz="2400" b="1" spc="-5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că</a:t>
            </a:r>
            <a:r>
              <a:rPr sz="2400" b="1" spc="-45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voi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22741" y="4969371"/>
            <a:ext cx="2126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avea</a:t>
            </a:r>
            <a:r>
              <a:rPr sz="2400" b="1" spc="-5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numai</a:t>
            </a:r>
            <a:r>
              <a:rPr sz="2400" b="1" spc="-45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97205" y="5388471"/>
            <a:ext cx="1177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câștigat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425003" y="2599803"/>
            <a:ext cx="3583304" cy="3505835"/>
            <a:chOff x="9425003" y="2599803"/>
            <a:chExt cx="3583304" cy="3505835"/>
          </a:xfrm>
        </p:grpSpPr>
        <p:sp>
          <p:nvSpPr>
            <p:cNvPr id="30" name="object 30"/>
            <p:cNvSpPr/>
            <p:nvPr/>
          </p:nvSpPr>
          <p:spPr>
            <a:xfrm>
              <a:off x="9644088" y="2859771"/>
              <a:ext cx="3364229" cy="3246120"/>
            </a:xfrm>
            <a:custGeom>
              <a:avLst/>
              <a:gdLst/>
              <a:ahLst/>
              <a:cxnLst/>
              <a:rect l="l" t="t" r="r" b="b"/>
              <a:pathLst>
                <a:path w="3364230" h="3246120">
                  <a:moveTo>
                    <a:pt x="196967" y="3245771"/>
                  </a:moveTo>
                  <a:lnTo>
                    <a:pt x="170483" y="3198243"/>
                  </a:lnTo>
                  <a:lnTo>
                    <a:pt x="146267" y="3145678"/>
                  </a:lnTo>
                  <a:lnTo>
                    <a:pt x="124237" y="3088256"/>
                  </a:lnTo>
                  <a:lnTo>
                    <a:pt x="104313" y="3026158"/>
                  </a:lnTo>
                  <a:lnTo>
                    <a:pt x="86414" y="2959563"/>
                  </a:lnTo>
                  <a:lnTo>
                    <a:pt x="70458" y="2888651"/>
                  </a:lnTo>
                  <a:lnTo>
                    <a:pt x="56365" y="2813602"/>
                  </a:lnTo>
                  <a:lnTo>
                    <a:pt x="49992" y="2774582"/>
                  </a:lnTo>
                  <a:lnTo>
                    <a:pt x="44054" y="2734596"/>
                  </a:lnTo>
                  <a:lnTo>
                    <a:pt x="38542" y="2693666"/>
                  </a:lnTo>
                  <a:lnTo>
                    <a:pt x="33444" y="2651814"/>
                  </a:lnTo>
                  <a:lnTo>
                    <a:pt x="28752" y="2609062"/>
                  </a:lnTo>
                  <a:lnTo>
                    <a:pt x="24454" y="2565435"/>
                  </a:lnTo>
                  <a:lnTo>
                    <a:pt x="20541" y="2520952"/>
                  </a:lnTo>
                  <a:lnTo>
                    <a:pt x="17003" y="2475639"/>
                  </a:lnTo>
                  <a:lnTo>
                    <a:pt x="13829" y="2429516"/>
                  </a:lnTo>
                  <a:lnTo>
                    <a:pt x="11010" y="2382606"/>
                  </a:lnTo>
                  <a:lnTo>
                    <a:pt x="8535" y="2334932"/>
                  </a:lnTo>
                  <a:lnTo>
                    <a:pt x="6394" y="2286516"/>
                  </a:lnTo>
                  <a:lnTo>
                    <a:pt x="4577" y="2237382"/>
                  </a:lnTo>
                  <a:lnTo>
                    <a:pt x="3074" y="2187550"/>
                  </a:lnTo>
                  <a:lnTo>
                    <a:pt x="1875" y="2137044"/>
                  </a:lnTo>
                  <a:lnTo>
                    <a:pt x="970" y="2085887"/>
                  </a:lnTo>
                  <a:lnTo>
                    <a:pt x="348" y="2034100"/>
                  </a:lnTo>
                  <a:lnTo>
                    <a:pt x="0" y="1981707"/>
                  </a:lnTo>
                  <a:lnTo>
                    <a:pt x="83" y="1875191"/>
                  </a:lnTo>
                  <a:lnTo>
                    <a:pt x="1139" y="1766517"/>
                  </a:lnTo>
                  <a:lnTo>
                    <a:pt x="3086" y="1655867"/>
                  </a:lnTo>
                  <a:lnTo>
                    <a:pt x="5844" y="1543420"/>
                  </a:lnTo>
                  <a:lnTo>
                    <a:pt x="9332" y="1429356"/>
                  </a:lnTo>
                  <a:lnTo>
                    <a:pt x="13468" y="1313855"/>
                  </a:lnTo>
                  <a:lnTo>
                    <a:pt x="20712" y="1138304"/>
                  </a:lnTo>
                  <a:lnTo>
                    <a:pt x="31887" y="900887"/>
                  </a:lnTo>
                  <a:lnTo>
                    <a:pt x="78640" y="0"/>
                  </a:lnTo>
                  <a:lnTo>
                    <a:pt x="3363794" y="3097946"/>
                  </a:lnTo>
                  <a:lnTo>
                    <a:pt x="1829047" y="3168992"/>
                  </a:lnTo>
                  <a:lnTo>
                    <a:pt x="746533" y="3219448"/>
                  </a:lnTo>
                  <a:lnTo>
                    <a:pt x="196967" y="3245771"/>
                  </a:lnTo>
                  <a:close/>
                </a:path>
              </a:pathLst>
            </a:custGeom>
            <a:solidFill>
              <a:srgbClr val="00000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16247" y="2859771"/>
              <a:ext cx="3291840" cy="3155315"/>
            </a:xfrm>
            <a:custGeom>
              <a:avLst/>
              <a:gdLst/>
              <a:ahLst/>
              <a:cxnLst/>
              <a:rect l="l" t="t" r="r" b="b"/>
              <a:pathLst>
                <a:path w="3291840" h="3155315">
                  <a:moveTo>
                    <a:pt x="198602" y="3155293"/>
                  </a:moveTo>
                  <a:lnTo>
                    <a:pt x="59083" y="2414974"/>
                  </a:lnTo>
                  <a:lnTo>
                    <a:pt x="5208" y="1357821"/>
                  </a:lnTo>
                  <a:lnTo>
                    <a:pt x="0" y="410579"/>
                  </a:lnTo>
                  <a:lnTo>
                    <a:pt x="6480" y="0"/>
                  </a:lnTo>
                  <a:lnTo>
                    <a:pt x="3147862" y="48425"/>
                  </a:lnTo>
                  <a:lnTo>
                    <a:pt x="3149929" y="1060379"/>
                  </a:lnTo>
                  <a:lnTo>
                    <a:pt x="3201617" y="2049156"/>
                  </a:lnTo>
                  <a:lnTo>
                    <a:pt x="3262371" y="2799948"/>
                  </a:lnTo>
                  <a:lnTo>
                    <a:pt x="3291635" y="3097947"/>
                  </a:lnTo>
                  <a:lnTo>
                    <a:pt x="198602" y="3155293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25003" y="2599803"/>
              <a:ext cx="1083310" cy="894715"/>
            </a:xfrm>
            <a:custGeom>
              <a:avLst/>
              <a:gdLst/>
              <a:ahLst/>
              <a:cxnLst/>
              <a:rect l="l" t="t" r="r" b="b"/>
              <a:pathLst>
                <a:path w="1083309" h="894714">
                  <a:moveTo>
                    <a:pt x="211206" y="894594"/>
                  </a:moveTo>
                  <a:lnTo>
                    <a:pt x="0" y="625706"/>
                  </a:lnTo>
                  <a:lnTo>
                    <a:pt x="124489" y="549623"/>
                  </a:lnTo>
                  <a:lnTo>
                    <a:pt x="397602" y="370676"/>
                  </a:lnTo>
                  <a:lnTo>
                    <a:pt x="668807" y="162818"/>
                  </a:lnTo>
                  <a:lnTo>
                    <a:pt x="787571" y="0"/>
                  </a:lnTo>
                  <a:lnTo>
                    <a:pt x="833156" y="16845"/>
                  </a:lnTo>
                  <a:lnTo>
                    <a:pt x="934684" y="81239"/>
                  </a:lnTo>
                  <a:lnTo>
                    <a:pt x="1036451" y="150891"/>
                  </a:lnTo>
                  <a:lnTo>
                    <a:pt x="1082752" y="183506"/>
                  </a:lnTo>
                  <a:lnTo>
                    <a:pt x="211206" y="894594"/>
                  </a:lnTo>
                  <a:close/>
                </a:path>
              </a:pathLst>
            </a:custGeom>
            <a:solidFill>
              <a:srgbClr val="FFD9D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68751" y="3299332"/>
              <a:ext cx="2555240" cy="2372995"/>
            </a:xfrm>
            <a:custGeom>
              <a:avLst/>
              <a:gdLst/>
              <a:ahLst/>
              <a:cxnLst/>
              <a:rect l="l" t="t" r="r" b="b"/>
              <a:pathLst>
                <a:path w="2555240" h="2372995">
                  <a:moveTo>
                    <a:pt x="2487447" y="1173772"/>
                  </a:moveTo>
                  <a:lnTo>
                    <a:pt x="50" y="1173772"/>
                  </a:lnTo>
                  <a:lnTo>
                    <a:pt x="50" y="1199261"/>
                  </a:lnTo>
                  <a:lnTo>
                    <a:pt x="2487447" y="1199261"/>
                  </a:lnTo>
                  <a:lnTo>
                    <a:pt x="2487447" y="1173772"/>
                  </a:lnTo>
                  <a:close/>
                </a:path>
                <a:path w="2555240" h="2372995">
                  <a:moveTo>
                    <a:pt x="2488615" y="381190"/>
                  </a:moveTo>
                  <a:lnTo>
                    <a:pt x="2488019" y="355714"/>
                  </a:lnTo>
                  <a:lnTo>
                    <a:pt x="88" y="414121"/>
                  </a:lnTo>
                  <a:lnTo>
                    <a:pt x="685" y="439597"/>
                  </a:lnTo>
                  <a:lnTo>
                    <a:pt x="2488615" y="381190"/>
                  </a:lnTo>
                  <a:close/>
                </a:path>
                <a:path w="2555240" h="2372995">
                  <a:moveTo>
                    <a:pt x="2488704" y="25476"/>
                  </a:moveTo>
                  <a:lnTo>
                    <a:pt x="2488209" y="0"/>
                  </a:lnTo>
                  <a:lnTo>
                    <a:pt x="38" y="48590"/>
                  </a:lnTo>
                  <a:lnTo>
                    <a:pt x="533" y="74066"/>
                  </a:lnTo>
                  <a:lnTo>
                    <a:pt x="2488704" y="25476"/>
                  </a:lnTo>
                  <a:close/>
                </a:path>
                <a:path w="2555240" h="2372995">
                  <a:moveTo>
                    <a:pt x="2488831" y="804037"/>
                  </a:moveTo>
                  <a:lnTo>
                    <a:pt x="2488438" y="778548"/>
                  </a:lnTo>
                  <a:lnTo>
                    <a:pt x="0" y="817181"/>
                  </a:lnTo>
                  <a:lnTo>
                    <a:pt x="393" y="842670"/>
                  </a:lnTo>
                  <a:lnTo>
                    <a:pt x="2488831" y="804037"/>
                  </a:lnTo>
                  <a:close/>
                </a:path>
                <a:path w="2555240" h="2372995">
                  <a:moveTo>
                    <a:pt x="2553614" y="2290102"/>
                  </a:moveTo>
                  <a:lnTo>
                    <a:pt x="1141399" y="2319223"/>
                  </a:lnTo>
                  <a:lnTo>
                    <a:pt x="363410" y="2337955"/>
                  </a:lnTo>
                  <a:lnTo>
                    <a:pt x="175806" y="2343721"/>
                  </a:lnTo>
                  <a:lnTo>
                    <a:pt x="108572" y="2346528"/>
                  </a:lnTo>
                  <a:lnTo>
                    <a:pt x="81470" y="2348725"/>
                  </a:lnTo>
                  <a:lnTo>
                    <a:pt x="89103" y="2372931"/>
                  </a:lnTo>
                  <a:lnTo>
                    <a:pt x="93662" y="2372436"/>
                  </a:lnTo>
                  <a:lnTo>
                    <a:pt x="113906" y="2371255"/>
                  </a:lnTo>
                  <a:lnTo>
                    <a:pt x="223888" y="2367330"/>
                  </a:lnTo>
                  <a:lnTo>
                    <a:pt x="648449" y="2356281"/>
                  </a:lnTo>
                  <a:lnTo>
                    <a:pt x="2553614" y="2315591"/>
                  </a:lnTo>
                  <a:lnTo>
                    <a:pt x="2553614" y="2290102"/>
                  </a:lnTo>
                  <a:close/>
                </a:path>
                <a:path w="2555240" h="2372995">
                  <a:moveTo>
                    <a:pt x="2554884" y="1933282"/>
                  </a:moveTo>
                  <a:lnTo>
                    <a:pt x="50" y="1933282"/>
                  </a:lnTo>
                  <a:lnTo>
                    <a:pt x="50" y="1958771"/>
                  </a:lnTo>
                  <a:lnTo>
                    <a:pt x="2554884" y="1958771"/>
                  </a:lnTo>
                  <a:lnTo>
                    <a:pt x="2554884" y="1933282"/>
                  </a:lnTo>
                  <a:close/>
                </a:path>
                <a:path w="2555240" h="2372995">
                  <a:moveTo>
                    <a:pt x="2554884" y="1529321"/>
                  </a:moveTo>
                  <a:lnTo>
                    <a:pt x="50" y="1529321"/>
                  </a:lnTo>
                  <a:lnTo>
                    <a:pt x="50" y="1554810"/>
                  </a:lnTo>
                  <a:lnTo>
                    <a:pt x="2554884" y="1554810"/>
                  </a:lnTo>
                  <a:lnTo>
                    <a:pt x="2554884" y="1529321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171024" y="4331196"/>
            <a:ext cx="212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și,</a:t>
            </a:r>
            <a:r>
              <a:rPr sz="2400" b="1" spc="-35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dacă</a:t>
            </a:r>
            <a:r>
              <a:rPr sz="2400" b="1" spc="-3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nu</a:t>
            </a:r>
            <a:r>
              <a:rPr sz="2400" b="1" spc="-35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mă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23276" y="4696956"/>
            <a:ext cx="182181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045" marR="5080" indent="-474980">
              <a:lnSpc>
                <a:spcPct val="114599"/>
              </a:lnSpc>
              <a:spcBef>
                <a:spcPts val="10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descurc,</a:t>
            </a:r>
            <a:r>
              <a:rPr sz="2400" b="1" spc="-10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cer </a:t>
            </a:r>
            <a:r>
              <a:rPr sz="2400" b="1" spc="-65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ajutor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10588" y="2534782"/>
            <a:ext cx="2447290" cy="1768475"/>
          </a:xfrm>
          <a:prstGeom prst="rect">
            <a:avLst/>
          </a:prstGeom>
        </p:spPr>
        <p:txBody>
          <a:bodyPr vert="horz" wrap="square" lIns="0" tIns="443230" rIns="0" bIns="0" rtlCol="0">
            <a:spAutoFit/>
          </a:bodyPr>
          <a:lstStyle/>
          <a:p>
            <a:pPr marL="52069" algn="ctr">
              <a:lnSpc>
                <a:spcPct val="100000"/>
              </a:lnSpc>
              <a:spcBef>
                <a:spcPts val="3490"/>
              </a:spcBef>
            </a:pPr>
            <a:r>
              <a:rPr sz="4800" b="1" dirty="0">
                <a:solidFill>
                  <a:srgbClr val="6F442F"/>
                </a:solidFill>
                <a:latin typeface="Arial"/>
                <a:cs typeface="Arial"/>
              </a:rPr>
              <a:t>curaj</a:t>
            </a:r>
            <a:endParaRPr sz="4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95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înfrunt</a:t>
            </a:r>
            <a:r>
              <a:rPr sz="2400" b="1" spc="-8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greutățile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657291" y="2477327"/>
            <a:ext cx="3716020" cy="3629025"/>
            <a:chOff x="13657291" y="2477327"/>
            <a:chExt cx="3716020" cy="3629025"/>
          </a:xfrm>
        </p:grpSpPr>
        <p:sp>
          <p:nvSpPr>
            <p:cNvPr id="38" name="object 38"/>
            <p:cNvSpPr/>
            <p:nvPr/>
          </p:nvSpPr>
          <p:spPr>
            <a:xfrm>
              <a:off x="13884412" y="2746404"/>
              <a:ext cx="3488690" cy="3359785"/>
            </a:xfrm>
            <a:custGeom>
              <a:avLst/>
              <a:gdLst/>
              <a:ahLst/>
              <a:cxnLst/>
              <a:rect l="l" t="t" r="r" b="b"/>
              <a:pathLst>
                <a:path w="3488690" h="3359785">
                  <a:moveTo>
                    <a:pt x="204359" y="3359504"/>
                  </a:moveTo>
                  <a:lnTo>
                    <a:pt x="177667" y="3311833"/>
                  </a:lnTo>
                  <a:lnTo>
                    <a:pt x="153193" y="3259245"/>
                  </a:lnTo>
                  <a:lnTo>
                    <a:pt x="130859" y="3201911"/>
                  </a:lnTo>
                  <a:lnTo>
                    <a:pt x="110590" y="3140002"/>
                  </a:lnTo>
                  <a:lnTo>
                    <a:pt x="92308" y="3073688"/>
                  </a:lnTo>
                  <a:lnTo>
                    <a:pt x="75936" y="3003138"/>
                  </a:lnTo>
                  <a:lnTo>
                    <a:pt x="61399" y="2928525"/>
                  </a:lnTo>
                  <a:lnTo>
                    <a:pt x="54794" y="2889747"/>
                  </a:lnTo>
                  <a:lnTo>
                    <a:pt x="48618" y="2850017"/>
                  </a:lnTo>
                  <a:lnTo>
                    <a:pt x="42863" y="2809355"/>
                  </a:lnTo>
                  <a:lnTo>
                    <a:pt x="37518" y="2767785"/>
                  </a:lnTo>
                  <a:lnTo>
                    <a:pt x="32574" y="2725326"/>
                  </a:lnTo>
                  <a:lnTo>
                    <a:pt x="28022" y="2681999"/>
                  </a:lnTo>
                  <a:lnTo>
                    <a:pt x="23851" y="2637827"/>
                  </a:lnTo>
                  <a:lnTo>
                    <a:pt x="20052" y="2592831"/>
                  </a:lnTo>
                  <a:lnTo>
                    <a:pt x="16616" y="2547031"/>
                  </a:lnTo>
                  <a:lnTo>
                    <a:pt x="13532" y="2500450"/>
                  </a:lnTo>
                  <a:lnTo>
                    <a:pt x="10792" y="2453107"/>
                  </a:lnTo>
                  <a:lnTo>
                    <a:pt x="8386" y="2405026"/>
                  </a:lnTo>
                  <a:lnTo>
                    <a:pt x="6304" y="2356226"/>
                  </a:lnTo>
                  <a:lnTo>
                    <a:pt x="4536" y="2306730"/>
                  </a:lnTo>
                  <a:lnTo>
                    <a:pt x="3074" y="2256558"/>
                  </a:lnTo>
                  <a:lnTo>
                    <a:pt x="1906" y="2205732"/>
                  </a:lnTo>
                  <a:lnTo>
                    <a:pt x="1025" y="2154273"/>
                  </a:lnTo>
                  <a:lnTo>
                    <a:pt x="420" y="2102203"/>
                  </a:lnTo>
                  <a:lnTo>
                    <a:pt x="0" y="1996313"/>
                  </a:lnTo>
                  <a:lnTo>
                    <a:pt x="569" y="1888232"/>
                  </a:lnTo>
                  <a:lnTo>
                    <a:pt x="2051" y="1778131"/>
                  </a:lnTo>
                  <a:lnTo>
                    <a:pt x="4369" y="1666179"/>
                  </a:lnTo>
                  <a:lnTo>
                    <a:pt x="7447" y="1552548"/>
                  </a:lnTo>
                  <a:lnTo>
                    <a:pt x="11208" y="1437408"/>
                  </a:lnTo>
                  <a:lnTo>
                    <a:pt x="15574" y="1320928"/>
                  </a:lnTo>
                  <a:lnTo>
                    <a:pt x="23092" y="1144071"/>
                  </a:lnTo>
                  <a:lnTo>
                    <a:pt x="34520" y="905165"/>
                  </a:lnTo>
                  <a:lnTo>
                    <a:pt x="81644" y="0"/>
                  </a:lnTo>
                  <a:lnTo>
                    <a:pt x="3488622" y="3206499"/>
                  </a:lnTo>
                  <a:lnTo>
                    <a:pt x="1896962" y="3280034"/>
                  </a:lnTo>
                  <a:lnTo>
                    <a:pt x="774305" y="3332258"/>
                  </a:lnTo>
                  <a:lnTo>
                    <a:pt x="204359" y="3359504"/>
                  </a:lnTo>
                  <a:close/>
                </a:path>
              </a:pathLst>
            </a:custGeom>
            <a:solidFill>
              <a:srgbClr val="00000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959336" y="2746403"/>
              <a:ext cx="3413760" cy="3266440"/>
            </a:xfrm>
            <a:custGeom>
              <a:avLst/>
              <a:gdLst/>
              <a:ahLst/>
              <a:cxnLst/>
              <a:rect l="l" t="t" r="r" b="b"/>
              <a:pathLst>
                <a:path w="3413759" h="3266440">
                  <a:moveTo>
                    <a:pt x="205967" y="3265855"/>
                  </a:moveTo>
                  <a:lnTo>
                    <a:pt x="61274" y="2499596"/>
                  </a:lnTo>
                  <a:lnTo>
                    <a:pt x="5401" y="1405399"/>
                  </a:lnTo>
                  <a:lnTo>
                    <a:pt x="0" y="424966"/>
                  </a:lnTo>
                  <a:lnTo>
                    <a:pt x="6721" y="0"/>
                  </a:lnTo>
                  <a:lnTo>
                    <a:pt x="3264594" y="50122"/>
                  </a:lnTo>
                  <a:lnTo>
                    <a:pt x="3266738" y="1097535"/>
                  </a:lnTo>
                  <a:lnTo>
                    <a:pt x="3320344" y="2120959"/>
                  </a:lnTo>
                  <a:lnTo>
                    <a:pt x="3383350" y="2898059"/>
                  </a:lnTo>
                  <a:lnTo>
                    <a:pt x="3413699" y="3206500"/>
                  </a:lnTo>
                  <a:lnTo>
                    <a:pt x="205967" y="3265855"/>
                  </a:lnTo>
                  <a:close/>
                </a:path>
              </a:pathLst>
            </a:custGeom>
            <a:solidFill>
              <a:srgbClr val="FFF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657291" y="2477327"/>
              <a:ext cx="1123315" cy="926465"/>
            </a:xfrm>
            <a:custGeom>
              <a:avLst/>
              <a:gdLst/>
              <a:ahLst/>
              <a:cxnLst/>
              <a:rect l="l" t="t" r="r" b="b"/>
              <a:pathLst>
                <a:path w="1123315" h="926464">
                  <a:moveTo>
                    <a:pt x="219038" y="925941"/>
                  </a:moveTo>
                  <a:lnTo>
                    <a:pt x="0" y="647631"/>
                  </a:lnTo>
                  <a:lnTo>
                    <a:pt x="129105" y="568882"/>
                  </a:lnTo>
                  <a:lnTo>
                    <a:pt x="412347" y="383665"/>
                  </a:lnTo>
                  <a:lnTo>
                    <a:pt x="693609" y="168523"/>
                  </a:lnTo>
                  <a:lnTo>
                    <a:pt x="816777" y="0"/>
                  </a:lnTo>
                  <a:lnTo>
                    <a:pt x="864053" y="17435"/>
                  </a:lnTo>
                  <a:lnTo>
                    <a:pt x="969345" y="84086"/>
                  </a:lnTo>
                  <a:lnTo>
                    <a:pt x="1074886" y="156178"/>
                  </a:lnTo>
                  <a:lnTo>
                    <a:pt x="1122904" y="189936"/>
                  </a:lnTo>
                  <a:lnTo>
                    <a:pt x="219038" y="925941"/>
                  </a:lnTo>
                  <a:close/>
                </a:path>
              </a:pathLst>
            </a:custGeom>
            <a:solidFill>
              <a:srgbClr val="FFD9D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324915" y="3201364"/>
              <a:ext cx="2649855" cy="2456180"/>
            </a:xfrm>
            <a:custGeom>
              <a:avLst/>
              <a:gdLst/>
              <a:ahLst/>
              <a:cxnLst/>
              <a:rect l="l" t="t" r="r" b="b"/>
              <a:pathLst>
                <a:path w="2649855" h="2456179">
                  <a:moveTo>
                    <a:pt x="2579687" y="1214907"/>
                  </a:moveTo>
                  <a:lnTo>
                    <a:pt x="38" y="1214907"/>
                  </a:lnTo>
                  <a:lnTo>
                    <a:pt x="38" y="1241285"/>
                  </a:lnTo>
                  <a:lnTo>
                    <a:pt x="2579687" y="1241285"/>
                  </a:lnTo>
                  <a:lnTo>
                    <a:pt x="2579687" y="1214907"/>
                  </a:lnTo>
                  <a:close/>
                </a:path>
                <a:path w="2649855" h="2456179">
                  <a:moveTo>
                    <a:pt x="2580894" y="394550"/>
                  </a:moveTo>
                  <a:lnTo>
                    <a:pt x="2580271" y="368185"/>
                  </a:lnTo>
                  <a:lnTo>
                    <a:pt x="88" y="428637"/>
                  </a:lnTo>
                  <a:lnTo>
                    <a:pt x="711" y="455002"/>
                  </a:lnTo>
                  <a:lnTo>
                    <a:pt x="2580894" y="394550"/>
                  </a:lnTo>
                  <a:close/>
                </a:path>
                <a:path w="2649855" h="2456179">
                  <a:moveTo>
                    <a:pt x="2580995" y="26377"/>
                  </a:moveTo>
                  <a:lnTo>
                    <a:pt x="2580487" y="0"/>
                  </a:lnTo>
                  <a:lnTo>
                    <a:pt x="38" y="50292"/>
                  </a:lnTo>
                  <a:lnTo>
                    <a:pt x="546" y="76669"/>
                  </a:lnTo>
                  <a:lnTo>
                    <a:pt x="2580995" y="26377"/>
                  </a:lnTo>
                  <a:close/>
                </a:path>
                <a:path w="2649855" h="2456179">
                  <a:moveTo>
                    <a:pt x="2581122" y="832205"/>
                  </a:moveTo>
                  <a:lnTo>
                    <a:pt x="2580703" y="805827"/>
                  </a:lnTo>
                  <a:lnTo>
                    <a:pt x="0" y="845820"/>
                  </a:lnTo>
                  <a:lnTo>
                    <a:pt x="406" y="872197"/>
                  </a:lnTo>
                  <a:lnTo>
                    <a:pt x="2581122" y="832205"/>
                  </a:lnTo>
                  <a:close/>
                </a:path>
                <a:path w="2649855" h="2456179">
                  <a:moveTo>
                    <a:pt x="2648305" y="2370353"/>
                  </a:moveTo>
                  <a:lnTo>
                    <a:pt x="1599666" y="2391511"/>
                  </a:lnTo>
                  <a:lnTo>
                    <a:pt x="402412" y="2419185"/>
                  </a:lnTo>
                  <a:lnTo>
                    <a:pt x="175463" y="2426093"/>
                  </a:lnTo>
                  <a:lnTo>
                    <a:pt x="110680" y="2428849"/>
                  </a:lnTo>
                  <a:lnTo>
                    <a:pt x="84493" y="2431021"/>
                  </a:lnTo>
                  <a:lnTo>
                    <a:pt x="92405" y="2456091"/>
                  </a:lnTo>
                  <a:lnTo>
                    <a:pt x="97002" y="2455583"/>
                  </a:lnTo>
                  <a:lnTo>
                    <a:pt x="117284" y="2454389"/>
                  </a:lnTo>
                  <a:lnTo>
                    <a:pt x="227291" y="2450439"/>
                  </a:lnTo>
                  <a:lnTo>
                    <a:pt x="652754" y="2439314"/>
                  </a:lnTo>
                  <a:lnTo>
                    <a:pt x="2648305" y="2396731"/>
                  </a:lnTo>
                  <a:lnTo>
                    <a:pt x="2648305" y="2370353"/>
                  </a:lnTo>
                  <a:close/>
                </a:path>
                <a:path w="2649855" h="2456179">
                  <a:moveTo>
                    <a:pt x="2649626" y="2001037"/>
                  </a:moveTo>
                  <a:lnTo>
                    <a:pt x="38" y="2001037"/>
                  </a:lnTo>
                  <a:lnTo>
                    <a:pt x="38" y="2027415"/>
                  </a:lnTo>
                  <a:lnTo>
                    <a:pt x="2649626" y="2027415"/>
                  </a:lnTo>
                  <a:lnTo>
                    <a:pt x="2649626" y="2001037"/>
                  </a:lnTo>
                  <a:close/>
                </a:path>
                <a:path w="2649855" h="2456179">
                  <a:moveTo>
                    <a:pt x="2649626" y="1582902"/>
                  </a:moveTo>
                  <a:lnTo>
                    <a:pt x="38" y="1582902"/>
                  </a:lnTo>
                  <a:lnTo>
                    <a:pt x="38" y="1609293"/>
                  </a:lnTo>
                  <a:lnTo>
                    <a:pt x="2649626" y="1609293"/>
                  </a:lnTo>
                  <a:lnTo>
                    <a:pt x="2649626" y="1582902"/>
                  </a:lnTo>
                  <a:close/>
                </a:path>
              </a:pathLst>
            </a:custGeom>
            <a:solidFill>
              <a:srgbClr val="FFF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4230875" y="2965312"/>
            <a:ext cx="270192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6F442F"/>
                </a:solidFill>
                <a:latin typeface="Arial"/>
                <a:cs typeface="Arial"/>
              </a:rPr>
              <a:t>modestie</a:t>
            </a:r>
            <a:endParaRPr sz="48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12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îmi</a:t>
            </a:r>
            <a:r>
              <a:rPr sz="2400" b="1" spc="-5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cunosc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764633" y="4131171"/>
            <a:ext cx="177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calitățile,</a:t>
            </a:r>
            <a:r>
              <a:rPr sz="2400" b="1" spc="-9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722068" y="4550271"/>
            <a:ext cx="185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aceea</a:t>
            </a:r>
            <a:r>
              <a:rPr sz="2400" b="1" spc="-5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nu</a:t>
            </a:r>
            <a:r>
              <a:rPr sz="2400" b="1" spc="-45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mă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561780" y="4969371"/>
            <a:ext cx="2176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laud</a:t>
            </a:r>
            <a:r>
              <a:rPr sz="2400" b="1" spc="-35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și</a:t>
            </a:r>
            <a:r>
              <a:rPr sz="2400" b="1" spc="-30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nu</a:t>
            </a:r>
            <a:r>
              <a:rPr sz="2400" b="1" spc="-35" dirty="0">
                <a:solidFill>
                  <a:srgbClr val="3B454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sunt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002014" y="5388471"/>
            <a:ext cx="129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B454E"/>
                </a:solidFill>
                <a:latin typeface="Arial"/>
                <a:cs typeface="Arial"/>
              </a:rPr>
              <a:t>îngâmfat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1492479" y="6007321"/>
            <a:ext cx="3583304" cy="3505835"/>
            <a:chOff x="11492479" y="6007321"/>
            <a:chExt cx="3583304" cy="3505835"/>
          </a:xfrm>
        </p:grpSpPr>
        <p:sp>
          <p:nvSpPr>
            <p:cNvPr id="48" name="object 48"/>
            <p:cNvSpPr/>
            <p:nvPr/>
          </p:nvSpPr>
          <p:spPr>
            <a:xfrm>
              <a:off x="11711563" y="6267289"/>
              <a:ext cx="3364229" cy="3246120"/>
            </a:xfrm>
            <a:custGeom>
              <a:avLst/>
              <a:gdLst/>
              <a:ahLst/>
              <a:cxnLst/>
              <a:rect l="l" t="t" r="r" b="b"/>
              <a:pathLst>
                <a:path w="3364230" h="3246120">
                  <a:moveTo>
                    <a:pt x="196967" y="3245771"/>
                  </a:moveTo>
                  <a:lnTo>
                    <a:pt x="170483" y="3198243"/>
                  </a:lnTo>
                  <a:lnTo>
                    <a:pt x="146267" y="3145678"/>
                  </a:lnTo>
                  <a:lnTo>
                    <a:pt x="124237" y="3088256"/>
                  </a:lnTo>
                  <a:lnTo>
                    <a:pt x="104313" y="3026158"/>
                  </a:lnTo>
                  <a:lnTo>
                    <a:pt x="86414" y="2959563"/>
                  </a:lnTo>
                  <a:lnTo>
                    <a:pt x="70458" y="2888651"/>
                  </a:lnTo>
                  <a:lnTo>
                    <a:pt x="56365" y="2813602"/>
                  </a:lnTo>
                  <a:lnTo>
                    <a:pt x="49992" y="2774582"/>
                  </a:lnTo>
                  <a:lnTo>
                    <a:pt x="44054" y="2734596"/>
                  </a:lnTo>
                  <a:lnTo>
                    <a:pt x="38542" y="2693666"/>
                  </a:lnTo>
                  <a:lnTo>
                    <a:pt x="33444" y="2651814"/>
                  </a:lnTo>
                  <a:lnTo>
                    <a:pt x="28752" y="2609062"/>
                  </a:lnTo>
                  <a:lnTo>
                    <a:pt x="24454" y="2565435"/>
                  </a:lnTo>
                  <a:lnTo>
                    <a:pt x="20541" y="2520952"/>
                  </a:lnTo>
                  <a:lnTo>
                    <a:pt x="17003" y="2475639"/>
                  </a:lnTo>
                  <a:lnTo>
                    <a:pt x="13829" y="2429516"/>
                  </a:lnTo>
                  <a:lnTo>
                    <a:pt x="11010" y="2382606"/>
                  </a:lnTo>
                  <a:lnTo>
                    <a:pt x="8535" y="2334932"/>
                  </a:lnTo>
                  <a:lnTo>
                    <a:pt x="6394" y="2286516"/>
                  </a:lnTo>
                  <a:lnTo>
                    <a:pt x="4577" y="2237382"/>
                  </a:lnTo>
                  <a:lnTo>
                    <a:pt x="3074" y="2187550"/>
                  </a:lnTo>
                  <a:lnTo>
                    <a:pt x="1875" y="2137044"/>
                  </a:lnTo>
                  <a:lnTo>
                    <a:pt x="970" y="2085887"/>
                  </a:lnTo>
                  <a:lnTo>
                    <a:pt x="348" y="2034100"/>
                  </a:lnTo>
                  <a:lnTo>
                    <a:pt x="0" y="1981707"/>
                  </a:lnTo>
                  <a:lnTo>
                    <a:pt x="83" y="1875191"/>
                  </a:lnTo>
                  <a:lnTo>
                    <a:pt x="1139" y="1766517"/>
                  </a:lnTo>
                  <a:lnTo>
                    <a:pt x="3086" y="1655867"/>
                  </a:lnTo>
                  <a:lnTo>
                    <a:pt x="5844" y="1543420"/>
                  </a:lnTo>
                  <a:lnTo>
                    <a:pt x="9332" y="1429356"/>
                  </a:lnTo>
                  <a:lnTo>
                    <a:pt x="13468" y="1313855"/>
                  </a:lnTo>
                  <a:lnTo>
                    <a:pt x="20712" y="1138304"/>
                  </a:lnTo>
                  <a:lnTo>
                    <a:pt x="31887" y="900887"/>
                  </a:lnTo>
                  <a:lnTo>
                    <a:pt x="78640" y="0"/>
                  </a:lnTo>
                  <a:lnTo>
                    <a:pt x="3363794" y="3097946"/>
                  </a:lnTo>
                  <a:lnTo>
                    <a:pt x="1829047" y="3168992"/>
                  </a:lnTo>
                  <a:lnTo>
                    <a:pt x="746533" y="3219448"/>
                  </a:lnTo>
                  <a:lnTo>
                    <a:pt x="196967" y="3245771"/>
                  </a:lnTo>
                  <a:close/>
                </a:path>
              </a:pathLst>
            </a:custGeom>
            <a:solidFill>
              <a:srgbClr val="00000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783723" y="6267289"/>
              <a:ext cx="3291840" cy="3155315"/>
            </a:xfrm>
            <a:custGeom>
              <a:avLst/>
              <a:gdLst/>
              <a:ahLst/>
              <a:cxnLst/>
              <a:rect l="l" t="t" r="r" b="b"/>
              <a:pathLst>
                <a:path w="3291840" h="3155315">
                  <a:moveTo>
                    <a:pt x="198602" y="3155293"/>
                  </a:moveTo>
                  <a:lnTo>
                    <a:pt x="59083" y="2414974"/>
                  </a:lnTo>
                  <a:lnTo>
                    <a:pt x="5208" y="1357821"/>
                  </a:lnTo>
                  <a:lnTo>
                    <a:pt x="0" y="410579"/>
                  </a:lnTo>
                  <a:lnTo>
                    <a:pt x="6480" y="0"/>
                  </a:lnTo>
                  <a:lnTo>
                    <a:pt x="3147862" y="48425"/>
                  </a:lnTo>
                  <a:lnTo>
                    <a:pt x="3149929" y="1060379"/>
                  </a:lnTo>
                  <a:lnTo>
                    <a:pt x="3201617" y="2049156"/>
                  </a:lnTo>
                  <a:lnTo>
                    <a:pt x="3262371" y="2799948"/>
                  </a:lnTo>
                  <a:lnTo>
                    <a:pt x="3291635" y="3097947"/>
                  </a:lnTo>
                  <a:lnTo>
                    <a:pt x="198602" y="3155293"/>
                  </a:lnTo>
                  <a:close/>
                </a:path>
              </a:pathLst>
            </a:custGeom>
            <a:solidFill>
              <a:srgbClr val="FFF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492479" y="6007321"/>
              <a:ext cx="1083310" cy="894715"/>
            </a:xfrm>
            <a:custGeom>
              <a:avLst/>
              <a:gdLst/>
              <a:ahLst/>
              <a:cxnLst/>
              <a:rect l="l" t="t" r="r" b="b"/>
              <a:pathLst>
                <a:path w="1083309" h="894715">
                  <a:moveTo>
                    <a:pt x="211206" y="894594"/>
                  </a:moveTo>
                  <a:lnTo>
                    <a:pt x="0" y="625706"/>
                  </a:lnTo>
                  <a:lnTo>
                    <a:pt x="124489" y="549623"/>
                  </a:lnTo>
                  <a:lnTo>
                    <a:pt x="397602" y="370676"/>
                  </a:lnTo>
                  <a:lnTo>
                    <a:pt x="668807" y="162818"/>
                  </a:lnTo>
                  <a:lnTo>
                    <a:pt x="787571" y="0"/>
                  </a:lnTo>
                  <a:lnTo>
                    <a:pt x="833156" y="16845"/>
                  </a:lnTo>
                  <a:lnTo>
                    <a:pt x="934684" y="81239"/>
                  </a:lnTo>
                  <a:lnTo>
                    <a:pt x="1036451" y="150891"/>
                  </a:lnTo>
                  <a:lnTo>
                    <a:pt x="1082752" y="183506"/>
                  </a:lnTo>
                  <a:lnTo>
                    <a:pt x="211206" y="894594"/>
                  </a:lnTo>
                  <a:close/>
                </a:path>
              </a:pathLst>
            </a:custGeom>
            <a:solidFill>
              <a:srgbClr val="FFD9D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136234" y="6706844"/>
              <a:ext cx="2555240" cy="2372995"/>
            </a:xfrm>
            <a:custGeom>
              <a:avLst/>
              <a:gdLst/>
              <a:ahLst/>
              <a:cxnLst/>
              <a:rect l="l" t="t" r="r" b="b"/>
              <a:pathLst>
                <a:path w="2555240" h="2372995">
                  <a:moveTo>
                    <a:pt x="2487434" y="1173784"/>
                  </a:moveTo>
                  <a:lnTo>
                    <a:pt x="38" y="1173784"/>
                  </a:lnTo>
                  <a:lnTo>
                    <a:pt x="38" y="1199261"/>
                  </a:lnTo>
                  <a:lnTo>
                    <a:pt x="2487434" y="1199261"/>
                  </a:lnTo>
                  <a:lnTo>
                    <a:pt x="2487434" y="1173784"/>
                  </a:lnTo>
                  <a:close/>
                </a:path>
                <a:path w="2555240" h="2372995">
                  <a:moveTo>
                    <a:pt x="2488603" y="381203"/>
                  </a:moveTo>
                  <a:lnTo>
                    <a:pt x="2488006" y="355727"/>
                  </a:lnTo>
                  <a:lnTo>
                    <a:pt x="76" y="414121"/>
                  </a:lnTo>
                  <a:lnTo>
                    <a:pt x="673" y="439597"/>
                  </a:lnTo>
                  <a:lnTo>
                    <a:pt x="2488603" y="381203"/>
                  </a:lnTo>
                  <a:close/>
                </a:path>
                <a:path w="2555240" h="2372995">
                  <a:moveTo>
                    <a:pt x="2488704" y="25488"/>
                  </a:moveTo>
                  <a:lnTo>
                    <a:pt x="2488209" y="0"/>
                  </a:lnTo>
                  <a:lnTo>
                    <a:pt x="25" y="48590"/>
                  </a:lnTo>
                  <a:lnTo>
                    <a:pt x="520" y="74079"/>
                  </a:lnTo>
                  <a:lnTo>
                    <a:pt x="2488704" y="25488"/>
                  </a:lnTo>
                  <a:close/>
                </a:path>
                <a:path w="2555240" h="2372995">
                  <a:moveTo>
                    <a:pt x="2488819" y="804037"/>
                  </a:moveTo>
                  <a:lnTo>
                    <a:pt x="2488425" y="778560"/>
                  </a:lnTo>
                  <a:lnTo>
                    <a:pt x="0" y="817181"/>
                  </a:lnTo>
                  <a:lnTo>
                    <a:pt x="393" y="842670"/>
                  </a:lnTo>
                  <a:lnTo>
                    <a:pt x="2488819" y="804037"/>
                  </a:lnTo>
                  <a:close/>
                </a:path>
                <a:path w="2555240" h="2372995">
                  <a:moveTo>
                    <a:pt x="2553601" y="2290114"/>
                  </a:moveTo>
                  <a:lnTo>
                    <a:pt x="1141387" y="2319223"/>
                  </a:lnTo>
                  <a:lnTo>
                    <a:pt x="363397" y="2337968"/>
                  </a:lnTo>
                  <a:lnTo>
                    <a:pt x="175793" y="2343721"/>
                  </a:lnTo>
                  <a:lnTo>
                    <a:pt x="108572" y="2346528"/>
                  </a:lnTo>
                  <a:lnTo>
                    <a:pt x="81470" y="2348725"/>
                  </a:lnTo>
                  <a:lnTo>
                    <a:pt x="89103" y="2372944"/>
                  </a:lnTo>
                  <a:lnTo>
                    <a:pt x="93662" y="2372449"/>
                  </a:lnTo>
                  <a:lnTo>
                    <a:pt x="113906" y="2371267"/>
                  </a:lnTo>
                  <a:lnTo>
                    <a:pt x="223888" y="2367343"/>
                  </a:lnTo>
                  <a:lnTo>
                    <a:pt x="648436" y="2356281"/>
                  </a:lnTo>
                  <a:lnTo>
                    <a:pt x="2553601" y="2315603"/>
                  </a:lnTo>
                  <a:lnTo>
                    <a:pt x="2553601" y="2290114"/>
                  </a:lnTo>
                  <a:close/>
                </a:path>
                <a:path w="2555240" h="2372995">
                  <a:moveTo>
                    <a:pt x="2554871" y="1529321"/>
                  </a:moveTo>
                  <a:lnTo>
                    <a:pt x="38" y="1529321"/>
                  </a:lnTo>
                  <a:lnTo>
                    <a:pt x="38" y="1554810"/>
                  </a:lnTo>
                  <a:lnTo>
                    <a:pt x="2554871" y="1554810"/>
                  </a:lnTo>
                  <a:lnTo>
                    <a:pt x="2554871" y="1529321"/>
                  </a:lnTo>
                  <a:close/>
                </a:path>
              </a:pathLst>
            </a:custGeom>
            <a:solidFill>
              <a:srgbClr val="FFF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948156" y="6555082"/>
            <a:ext cx="27705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6F442F"/>
                </a:solidFill>
                <a:latin typeface="Arial"/>
                <a:cs typeface="Arial"/>
              </a:rPr>
              <a:t>încredere</a:t>
            </a:r>
            <a:endParaRPr sz="4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193900" y="7452381"/>
            <a:ext cx="2279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am</a:t>
            </a:r>
            <a:r>
              <a:rPr sz="2400" b="1" spc="-50" dirty="0">
                <a:solidFill>
                  <a:srgbClr val="6F44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încredere</a:t>
            </a:r>
            <a:r>
              <a:rPr sz="2400" b="1" spc="-45" dirty="0">
                <a:solidFill>
                  <a:srgbClr val="6F44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în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194198" y="7871481"/>
            <a:ext cx="227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forțele</a:t>
            </a:r>
            <a:r>
              <a:rPr sz="2400" b="1" spc="-50" dirty="0">
                <a:solidFill>
                  <a:srgbClr val="6F44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mele,</a:t>
            </a:r>
            <a:r>
              <a:rPr sz="2400" b="1" spc="-45" dirty="0">
                <a:solidFill>
                  <a:srgbClr val="6F44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nu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123577" y="8237241"/>
            <a:ext cx="2580640" cy="863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  <a:tabLst>
                <a:tab pos="2554605" algn="l"/>
              </a:tabLst>
            </a:pPr>
            <a:r>
              <a:rPr sz="2400" u="heavy" dirty="0">
                <a:solidFill>
                  <a:srgbClr val="6F442F"/>
                </a:solidFill>
                <a:uFill>
                  <a:solidFill>
                    <a:srgbClr val="FFF5F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heavy" spc="-245" dirty="0">
                <a:solidFill>
                  <a:srgbClr val="6F442F"/>
                </a:solidFill>
                <a:uFill>
                  <a:solidFill>
                    <a:srgbClr val="FFF5F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6F442F"/>
                </a:solidFill>
                <a:uFill>
                  <a:solidFill>
                    <a:srgbClr val="FFF5F2"/>
                  </a:solidFill>
                </a:uFill>
                <a:latin typeface="Arial"/>
                <a:cs typeface="Arial"/>
              </a:rPr>
              <a:t>renunț</a:t>
            </a:r>
            <a:r>
              <a:rPr sz="2400" b="1" u="heavy" spc="-35" dirty="0">
                <a:solidFill>
                  <a:srgbClr val="6F442F"/>
                </a:solidFill>
                <a:uFill>
                  <a:solidFill>
                    <a:srgbClr val="FFF5F2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6F442F"/>
                </a:solidFill>
                <a:uFill>
                  <a:solidFill>
                    <a:srgbClr val="FFF5F2"/>
                  </a:solidFill>
                </a:uFill>
                <a:latin typeface="Arial"/>
                <a:cs typeface="Arial"/>
              </a:rPr>
              <a:t>când</a:t>
            </a:r>
            <a:r>
              <a:rPr sz="2400" b="1" u="heavy" spc="-30" dirty="0">
                <a:solidFill>
                  <a:srgbClr val="6F442F"/>
                </a:solidFill>
                <a:uFill>
                  <a:solidFill>
                    <a:srgbClr val="FFF5F2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6F442F"/>
                </a:solidFill>
                <a:uFill>
                  <a:solidFill>
                    <a:srgbClr val="FFF5F2"/>
                  </a:solidFill>
                </a:uFill>
                <a:latin typeface="Arial"/>
                <a:cs typeface="Arial"/>
              </a:rPr>
              <a:t>e	</a:t>
            </a:r>
            <a:endParaRPr sz="2400" dirty="0">
              <a:latin typeface="Arial"/>
              <a:cs typeface="Arial"/>
            </a:endParaRPr>
          </a:p>
          <a:p>
            <a:pPr marR="153035" algn="ctr">
              <a:lnSpc>
                <a:spcPct val="100000"/>
              </a:lnSpc>
              <a:spcBef>
                <a:spcPts val="420"/>
              </a:spcBef>
            </a:pP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greu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333438" y="5946576"/>
            <a:ext cx="3716020" cy="3629025"/>
            <a:chOff x="3333438" y="5946576"/>
            <a:chExt cx="3716020" cy="3629025"/>
          </a:xfrm>
        </p:grpSpPr>
        <p:sp>
          <p:nvSpPr>
            <p:cNvPr id="57" name="object 57"/>
            <p:cNvSpPr/>
            <p:nvPr/>
          </p:nvSpPr>
          <p:spPr>
            <a:xfrm>
              <a:off x="3560559" y="6215653"/>
              <a:ext cx="3488690" cy="3359785"/>
            </a:xfrm>
            <a:custGeom>
              <a:avLst/>
              <a:gdLst/>
              <a:ahLst/>
              <a:cxnLst/>
              <a:rect l="l" t="t" r="r" b="b"/>
              <a:pathLst>
                <a:path w="3488690" h="3359784">
                  <a:moveTo>
                    <a:pt x="204359" y="3359504"/>
                  </a:moveTo>
                  <a:lnTo>
                    <a:pt x="177667" y="3311833"/>
                  </a:lnTo>
                  <a:lnTo>
                    <a:pt x="153193" y="3259245"/>
                  </a:lnTo>
                  <a:lnTo>
                    <a:pt x="130859" y="3201911"/>
                  </a:lnTo>
                  <a:lnTo>
                    <a:pt x="110590" y="3140002"/>
                  </a:lnTo>
                  <a:lnTo>
                    <a:pt x="92308" y="3073688"/>
                  </a:lnTo>
                  <a:lnTo>
                    <a:pt x="75936" y="3003138"/>
                  </a:lnTo>
                  <a:lnTo>
                    <a:pt x="61399" y="2928525"/>
                  </a:lnTo>
                  <a:lnTo>
                    <a:pt x="54794" y="2889747"/>
                  </a:lnTo>
                  <a:lnTo>
                    <a:pt x="48618" y="2850017"/>
                  </a:lnTo>
                  <a:lnTo>
                    <a:pt x="42863" y="2809355"/>
                  </a:lnTo>
                  <a:lnTo>
                    <a:pt x="37518" y="2767785"/>
                  </a:lnTo>
                  <a:lnTo>
                    <a:pt x="32574" y="2725326"/>
                  </a:lnTo>
                  <a:lnTo>
                    <a:pt x="28022" y="2681999"/>
                  </a:lnTo>
                  <a:lnTo>
                    <a:pt x="23851" y="2637827"/>
                  </a:lnTo>
                  <a:lnTo>
                    <a:pt x="20052" y="2592831"/>
                  </a:lnTo>
                  <a:lnTo>
                    <a:pt x="16616" y="2547031"/>
                  </a:lnTo>
                  <a:lnTo>
                    <a:pt x="13532" y="2500450"/>
                  </a:lnTo>
                  <a:lnTo>
                    <a:pt x="10792" y="2453107"/>
                  </a:lnTo>
                  <a:lnTo>
                    <a:pt x="8386" y="2405026"/>
                  </a:lnTo>
                  <a:lnTo>
                    <a:pt x="6304" y="2356226"/>
                  </a:lnTo>
                  <a:lnTo>
                    <a:pt x="4536" y="2306730"/>
                  </a:lnTo>
                  <a:lnTo>
                    <a:pt x="3074" y="2256558"/>
                  </a:lnTo>
                  <a:lnTo>
                    <a:pt x="1906" y="2205732"/>
                  </a:lnTo>
                  <a:lnTo>
                    <a:pt x="1025" y="2154273"/>
                  </a:lnTo>
                  <a:lnTo>
                    <a:pt x="420" y="2102203"/>
                  </a:lnTo>
                  <a:lnTo>
                    <a:pt x="0" y="1996313"/>
                  </a:lnTo>
                  <a:lnTo>
                    <a:pt x="569" y="1888232"/>
                  </a:lnTo>
                  <a:lnTo>
                    <a:pt x="2051" y="1778131"/>
                  </a:lnTo>
                  <a:lnTo>
                    <a:pt x="4369" y="1666179"/>
                  </a:lnTo>
                  <a:lnTo>
                    <a:pt x="7447" y="1552548"/>
                  </a:lnTo>
                  <a:lnTo>
                    <a:pt x="11208" y="1437408"/>
                  </a:lnTo>
                  <a:lnTo>
                    <a:pt x="15574" y="1320928"/>
                  </a:lnTo>
                  <a:lnTo>
                    <a:pt x="23092" y="1144071"/>
                  </a:lnTo>
                  <a:lnTo>
                    <a:pt x="34520" y="905165"/>
                  </a:lnTo>
                  <a:lnTo>
                    <a:pt x="81644" y="0"/>
                  </a:lnTo>
                  <a:lnTo>
                    <a:pt x="3488622" y="3206499"/>
                  </a:lnTo>
                  <a:lnTo>
                    <a:pt x="1896962" y="3280034"/>
                  </a:lnTo>
                  <a:lnTo>
                    <a:pt x="774305" y="3332258"/>
                  </a:lnTo>
                  <a:lnTo>
                    <a:pt x="204359" y="3359504"/>
                  </a:lnTo>
                  <a:close/>
                </a:path>
              </a:pathLst>
            </a:custGeom>
            <a:solidFill>
              <a:srgbClr val="000000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35482" y="6215653"/>
              <a:ext cx="3413760" cy="3266440"/>
            </a:xfrm>
            <a:custGeom>
              <a:avLst/>
              <a:gdLst/>
              <a:ahLst/>
              <a:cxnLst/>
              <a:rect l="l" t="t" r="r" b="b"/>
              <a:pathLst>
                <a:path w="3413759" h="3266440">
                  <a:moveTo>
                    <a:pt x="205967" y="3265855"/>
                  </a:moveTo>
                  <a:lnTo>
                    <a:pt x="61274" y="2499596"/>
                  </a:lnTo>
                  <a:lnTo>
                    <a:pt x="5401" y="1405399"/>
                  </a:lnTo>
                  <a:lnTo>
                    <a:pt x="0" y="424966"/>
                  </a:lnTo>
                  <a:lnTo>
                    <a:pt x="6721" y="0"/>
                  </a:lnTo>
                  <a:lnTo>
                    <a:pt x="3264594" y="50122"/>
                  </a:lnTo>
                  <a:lnTo>
                    <a:pt x="3266738" y="1097535"/>
                  </a:lnTo>
                  <a:lnTo>
                    <a:pt x="3320344" y="2120959"/>
                  </a:lnTo>
                  <a:lnTo>
                    <a:pt x="3383350" y="2898059"/>
                  </a:lnTo>
                  <a:lnTo>
                    <a:pt x="3413699" y="3206500"/>
                  </a:lnTo>
                  <a:lnTo>
                    <a:pt x="205967" y="3265855"/>
                  </a:lnTo>
                  <a:close/>
                </a:path>
              </a:pathLst>
            </a:custGeom>
            <a:solidFill>
              <a:srgbClr val="FA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33438" y="5946576"/>
              <a:ext cx="1123315" cy="926465"/>
            </a:xfrm>
            <a:custGeom>
              <a:avLst/>
              <a:gdLst/>
              <a:ahLst/>
              <a:cxnLst/>
              <a:rect l="l" t="t" r="r" b="b"/>
              <a:pathLst>
                <a:path w="1123314" h="926465">
                  <a:moveTo>
                    <a:pt x="219038" y="925941"/>
                  </a:moveTo>
                  <a:lnTo>
                    <a:pt x="0" y="647631"/>
                  </a:lnTo>
                  <a:lnTo>
                    <a:pt x="129105" y="568882"/>
                  </a:lnTo>
                  <a:lnTo>
                    <a:pt x="412347" y="383665"/>
                  </a:lnTo>
                  <a:lnTo>
                    <a:pt x="693609" y="168523"/>
                  </a:lnTo>
                  <a:lnTo>
                    <a:pt x="816777" y="0"/>
                  </a:lnTo>
                  <a:lnTo>
                    <a:pt x="864053" y="17435"/>
                  </a:lnTo>
                  <a:lnTo>
                    <a:pt x="969345" y="84086"/>
                  </a:lnTo>
                  <a:lnTo>
                    <a:pt x="1074886" y="156178"/>
                  </a:lnTo>
                  <a:lnTo>
                    <a:pt x="1122904" y="189936"/>
                  </a:lnTo>
                  <a:lnTo>
                    <a:pt x="219038" y="925941"/>
                  </a:lnTo>
                  <a:close/>
                </a:path>
              </a:pathLst>
            </a:custGeom>
            <a:solidFill>
              <a:srgbClr val="FFD9D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01058" y="6670611"/>
              <a:ext cx="2649855" cy="2456180"/>
            </a:xfrm>
            <a:custGeom>
              <a:avLst/>
              <a:gdLst/>
              <a:ahLst/>
              <a:cxnLst/>
              <a:rect l="l" t="t" r="r" b="b"/>
              <a:pathLst>
                <a:path w="2649854" h="2456179">
                  <a:moveTo>
                    <a:pt x="2579687" y="1214907"/>
                  </a:moveTo>
                  <a:lnTo>
                    <a:pt x="50" y="1214907"/>
                  </a:lnTo>
                  <a:lnTo>
                    <a:pt x="50" y="1241285"/>
                  </a:lnTo>
                  <a:lnTo>
                    <a:pt x="2579687" y="1241285"/>
                  </a:lnTo>
                  <a:lnTo>
                    <a:pt x="2579687" y="1214907"/>
                  </a:lnTo>
                  <a:close/>
                </a:path>
                <a:path w="2649854" h="2456179">
                  <a:moveTo>
                    <a:pt x="2580894" y="394563"/>
                  </a:moveTo>
                  <a:lnTo>
                    <a:pt x="2580284" y="368185"/>
                  </a:lnTo>
                  <a:lnTo>
                    <a:pt x="88" y="428637"/>
                  </a:lnTo>
                  <a:lnTo>
                    <a:pt x="711" y="455002"/>
                  </a:lnTo>
                  <a:lnTo>
                    <a:pt x="2580894" y="394563"/>
                  </a:lnTo>
                  <a:close/>
                </a:path>
                <a:path w="2649854" h="2456179">
                  <a:moveTo>
                    <a:pt x="2580995" y="26377"/>
                  </a:moveTo>
                  <a:lnTo>
                    <a:pt x="2580487" y="0"/>
                  </a:lnTo>
                  <a:lnTo>
                    <a:pt x="38" y="50292"/>
                  </a:lnTo>
                  <a:lnTo>
                    <a:pt x="546" y="76669"/>
                  </a:lnTo>
                  <a:lnTo>
                    <a:pt x="2580995" y="26377"/>
                  </a:lnTo>
                  <a:close/>
                </a:path>
                <a:path w="2649854" h="2456179">
                  <a:moveTo>
                    <a:pt x="2581122" y="832218"/>
                  </a:moveTo>
                  <a:lnTo>
                    <a:pt x="2580716" y="805840"/>
                  </a:lnTo>
                  <a:lnTo>
                    <a:pt x="0" y="845820"/>
                  </a:lnTo>
                  <a:lnTo>
                    <a:pt x="419" y="872197"/>
                  </a:lnTo>
                  <a:lnTo>
                    <a:pt x="2581122" y="832218"/>
                  </a:lnTo>
                  <a:close/>
                </a:path>
                <a:path w="2649854" h="2456179">
                  <a:moveTo>
                    <a:pt x="2648305" y="2370353"/>
                  </a:moveTo>
                  <a:lnTo>
                    <a:pt x="1599679" y="2391511"/>
                  </a:lnTo>
                  <a:lnTo>
                    <a:pt x="402424" y="2419185"/>
                  </a:lnTo>
                  <a:lnTo>
                    <a:pt x="175475" y="2426093"/>
                  </a:lnTo>
                  <a:lnTo>
                    <a:pt x="110680" y="2428849"/>
                  </a:lnTo>
                  <a:lnTo>
                    <a:pt x="84493" y="2431034"/>
                  </a:lnTo>
                  <a:lnTo>
                    <a:pt x="92417" y="2456091"/>
                  </a:lnTo>
                  <a:lnTo>
                    <a:pt x="97002" y="2455583"/>
                  </a:lnTo>
                  <a:lnTo>
                    <a:pt x="117284" y="2454389"/>
                  </a:lnTo>
                  <a:lnTo>
                    <a:pt x="227291" y="2450439"/>
                  </a:lnTo>
                  <a:lnTo>
                    <a:pt x="652767" y="2439314"/>
                  </a:lnTo>
                  <a:lnTo>
                    <a:pt x="2648305" y="2396731"/>
                  </a:lnTo>
                  <a:lnTo>
                    <a:pt x="2648305" y="2370353"/>
                  </a:lnTo>
                  <a:close/>
                </a:path>
                <a:path w="2649854" h="2456179">
                  <a:moveTo>
                    <a:pt x="2649626" y="2001037"/>
                  </a:moveTo>
                  <a:lnTo>
                    <a:pt x="50" y="2001037"/>
                  </a:lnTo>
                  <a:lnTo>
                    <a:pt x="50" y="2027415"/>
                  </a:lnTo>
                  <a:lnTo>
                    <a:pt x="2649626" y="2027415"/>
                  </a:lnTo>
                  <a:lnTo>
                    <a:pt x="2649626" y="2001037"/>
                  </a:lnTo>
                  <a:close/>
                </a:path>
                <a:path w="2649854" h="2456179">
                  <a:moveTo>
                    <a:pt x="2649626" y="1582915"/>
                  </a:moveTo>
                  <a:lnTo>
                    <a:pt x="50" y="1582915"/>
                  </a:lnTo>
                  <a:lnTo>
                    <a:pt x="50" y="1609293"/>
                  </a:lnTo>
                  <a:lnTo>
                    <a:pt x="2649626" y="1609293"/>
                  </a:lnTo>
                  <a:lnTo>
                    <a:pt x="2649626" y="1582915"/>
                  </a:lnTo>
                  <a:close/>
                </a:path>
              </a:pathLst>
            </a:custGeom>
            <a:solidFill>
              <a:srgbClr val="FA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091873" y="6555082"/>
            <a:ext cx="2194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6F442F"/>
                </a:solidFill>
                <a:latin typeface="Arial"/>
                <a:cs typeface="Arial"/>
              </a:rPr>
              <a:t>respect</a:t>
            </a:r>
            <a:endParaRPr sz="4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43219" y="7806663"/>
            <a:ext cx="20916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sunt</a:t>
            </a:r>
            <a:r>
              <a:rPr sz="2400" b="1" spc="-90" dirty="0">
                <a:solidFill>
                  <a:srgbClr val="6F44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politicos,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999153" y="8225763"/>
            <a:ext cx="2379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punctual,</a:t>
            </a:r>
            <a:r>
              <a:rPr sz="2400" b="1" spc="-90" dirty="0">
                <a:solidFill>
                  <a:srgbClr val="6F442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442F"/>
                </a:solidFill>
                <a:latin typeface="Arial"/>
                <a:cs typeface="Arial"/>
              </a:rPr>
              <a:t>corect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356</Words>
  <Application>Microsoft Office PowerPoint</Application>
  <PresentationFormat>Particularizare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0" baseType="lpstr">
      <vt:lpstr>Office Theme</vt:lpstr>
      <vt:lpstr>Prezentare PowerPoint</vt:lpstr>
      <vt:lpstr>Ce sunt trăsăturile morale?</vt:lpstr>
      <vt:lpstr>Bunătate, nu răutate!</vt:lpstr>
      <vt:lpstr>Respect, nu lipsă de respect!</vt:lpstr>
      <vt:lpstr>Sinceritate, nu minciună!</vt:lpstr>
      <vt:lpstr>Curaj, nu lașitate!</vt:lpstr>
      <vt:lpstr>Modestie, nu lipsa de modestie!</vt:lpstr>
      <vt:lpstr>Încredere și neîncredere</vt:lpstr>
      <vt:lpstr>Ție ce ți se potrivește?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Trăsături morale</dc:title>
  <dc:creator>pps</dc:creator>
  <cp:keywords>DAFahrBL_XU,BAEg0YqlcXI</cp:keywords>
  <cp:lastModifiedBy>home</cp:lastModifiedBy>
  <cp:revision>10</cp:revision>
  <dcterms:created xsi:type="dcterms:W3CDTF">2023-02-18T10:11:31Z</dcterms:created>
  <dcterms:modified xsi:type="dcterms:W3CDTF">2023-12-03T16:03:06Z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2023-02-18T00:00:00Z</vt:filetime>
  </property>
  <property fmtid="{D5CDD505-2E9C-101B-9397-08002B2CF9AE}" pid="3" name="Creator">
    <vt:lpwstr>Canva</vt:lpwstr>
  </property>
  <property fmtid="{D5CDD505-2E9C-101B-9397-08002B2CF9AE}" pid="4" name="LastSaved">
    <vt:filetime>2023-02-18T00:00:00Z</vt:filetime>
  </property>
</Properties>
</file>