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61" r:id="rId4"/>
    <p:sldId id="260" r:id="rId5"/>
    <p:sldId id="262" r:id="rId6"/>
    <p:sldId id="266" r:id="rId7"/>
    <p:sldId id="263" r:id="rId8"/>
    <p:sldId id="264" r:id="rId9"/>
    <p:sldId id="259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5-04T18:16:22.011" idx="1">
    <p:pos x="5952" y="-144"/>
    <p:text>FELICITĂRI!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584283F-F3F4-A4E6-BDD4-5B464D22C3E4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385E82E-3AEF-3802-3631-E95C8EFF3C8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o-RO"/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5A1B9D91-96EA-8C6B-F0F3-503F72E4730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1833" name="Oval 5">
                <a:extLst>
                  <a:ext uri="{FF2B5EF4-FFF2-40B4-BE49-F238E27FC236}">
                    <a16:creationId xmlns:a16="http://schemas.microsoft.com/office/drawing/2014/main" id="{31CD06CF-4082-2A72-E401-C668E5F03E0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1834" name="Oval 6">
                <a:extLst>
                  <a:ext uri="{FF2B5EF4-FFF2-40B4-BE49-F238E27FC236}">
                    <a16:creationId xmlns:a16="http://schemas.microsoft.com/office/drawing/2014/main" id="{D180E32D-8E0B-24F4-F600-0D092500571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1835" name="Oval 7">
                <a:extLst>
                  <a:ext uri="{FF2B5EF4-FFF2-40B4-BE49-F238E27FC236}">
                    <a16:creationId xmlns:a16="http://schemas.microsoft.com/office/drawing/2014/main" id="{5D0D1387-3F97-F9D0-8422-B1BD5A50F2E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1836" name="Oval 8">
                <a:extLst>
                  <a:ext uri="{FF2B5EF4-FFF2-40B4-BE49-F238E27FC236}">
                    <a16:creationId xmlns:a16="http://schemas.microsoft.com/office/drawing/2014/main" id="{E33015B0-6B7A-4DFF-4FDC-C831150BF67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1837" name="Oval 9">
                <a:extLst>
                  <a:ext uri="{FF2B5EF4-FFF2-40B4-BE49-F238E27FC236}">
                    <a16:creationId xmlns:a16="http://schemas.microsoft.com/office/drawing/2014/main" id="{16879576-04EC-7F3B-7652-F3A08220E51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1838" name="Freeform 10">
                <a:extLst>
                  <a:ext uri="{FF2B5EF4-FFF2-40B4-BE49-F238E27FC236}">
                    <a16:creationId xmlns:a16="http://schemas.microsoft.com/office/drawing/2014/main" id="{5D7C780D-66C7-807B-AA5B-652BCB694C8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1839" name="Freeform 11">
                <a:extLst>
                  <a:ext uri="{FF2B5EF4-FFF2-40B4-BE49-F238E27FC236}">
                    <a16:creationId xmlns:a16="http://schemas.microsoft.com/office/drawing/2014/main" id="{84551655-7064-1F3C-59A2-7050A2189D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1840" name="Freeform 12">
                <a:extLst>
                  <a:ext uri="{FF2B5EF4-FFF2-40B4-BE49-F238E27FC236}">
                    <a16:creationId xmlns:a16="http://schemas.microsoft.com/office/drawing/2014/main" id="{F5E2B643-980B-809C-2726-A697F549338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1841" name="Freeform 13">
                <a:extLst>
                  <a:ext uri="{FF2B5EF4-FFF2-40B4-BE49-F238E27FC236}">
                    <a16:creationId xmlns:a16="http://schemas.microsoft.com/office/drawing/2014/main" id="{FA97AE9D-C4C0-1B5B-4901-4F963DDC2B4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1842" name="Freeform 14">
                <a:extLst>
                  <a:ext uri="{FF2B5EF4-FFF2-40B4-BE49-F238E27FC236}">
                    <a16:creationId xmlns:a16="http://schemas.microsoft.com/office/drawing/2014/main" id="{5ECBC74A-269D-53F5-02B2-8576E61A8CA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1843" name="Oval 15">
                <a:extLst>
                  <a:ext uri="{FF2B5EF4-FFF2-40B4-BE49-F238E27FC236}">
                    <a16:creationId xmlns:a16="http://schemas.microsoft.com/office/drawing/2014/main" id="{F1DD0FCD-1BFC-61C2-8698-9937D0F9A06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</p:grpSp>
        <p:grpSp>
          <p:nvGrpSpPr>
            <p:cNvPr id="5" name="Group 16">
              <a:extLst>
                <a:ext uri="{FF2B5EF4-FFF2-40B4-BE49-F238E27FC236}">
                  <a16:creationId xmlns:a16="http://schemas.microsoft.com/office/drawing/2014/main" id="{98920469-35D5-2541-2B5F-2A9E4F34931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1815" name="Oval 17">
                <a:extLst>
                  <a:ext uri="{FF2B5EF4-FFF2-40B4-BE49-F238E27FC236}">
                    <a16:creationId xmlns:a16="http://schemas.microsoft.com/office/drawing/2014/main" id="{159DFDFE-2265-7D21-18E9-ECE737DA47C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1816" name="Oval 18">
                <a:extLst>
                  <a:ext uri="{FF2B5EF4-FFF2-40B4-BE49-F238E27FC236}">
                    <a16:creationId xmlns:a16="http://schemas.microsoft.com/office/drawing/2014/main" id="{E4481273-9D4D-984F-840C-FABCFC2DA3A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1817" name="Oval 19">
                <a:extLst>
                  <a:ext uri="{FF2B5EF4-FFF2-40B4-BE49-F238E27FC236}">
                    <a16:creationId xmlns:a16="http://schemas.microsoft.com/office/drawing/2014/main" id="{5353C55A-493F-1CF7-CFD4-B96317AE664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1818" name="Oval 20">
                <a:extLst>
                  <a:ext uri="{FF2B5EF4-FFF2-40B4-BE49-F238E27FC236}">
                    <a16:creationId xmlns:a16="http://schemas.microsoft.com/office/drawing/2014/main" id="{E58E740F-05E1-D412-54F9-C03FEB4FA0E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1819" name="Oval 21">
                <a:extLst>
                  <a:ext uri="{FF2B5EF4-FFF2-40B4-BE49-F238E27FC236}">
                    <a16:creationId xmlns:a16="http://schemas.microsoft.com/office/drawing/2014/main" id="{A7E04387-8684-E8CB-4652-C4EFC1959A6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1820" name="Oval 22">
                <a:extLst>
                  <a:ext uri="{FF2B5EF4-FFF2-40B4-BE49-F238E27FC236}">
                    <a16:creationId xmlns:a16="http://schemas.microsoft.com/office/drawing/2014/main" id="{CF9EE1B4-34F2-E097-EC7D-FAAFA9A721B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1821" name="Oval 23">
                <a:extLst>
                  <a:ext uri="{FF2B5EF4-FFF2-40B4-BE49-F238E27FC236}">
                    <a16:creationId xmlns:a16="http://schemas.microsoft.com/office/drawing/2014/main" id="{41A56003-5E2C-3175-08B6-DF9106495E0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1822" name="Oval 24">
                <a:extLst>
                  <a:ext uri="{FF2B5EF4-FFF2-40B4-BE49-F238E27FC236}">
                    <a16:creationId xmlns:a16="http://schemas.microsoft.com/office/drawing/2014/main" id="{DBE7A0F8-0E28-A664-0B6E-06B2C36BADD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1823" name="Freeform 25">
                <a:extLst>
                  <a:ext uri="{FF2B5EF4-FFF2-40B4-BE49-F238E27FC236}">
                    <a16:creationId xmlns:a16="http://schemas.microsoft.com/office/drawing/2014/main" id="{C54456DE-5975-091D-A4D9-7B10EE3D91F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1824" name="Freeform 26">
                <a:extLst>
                  <a:ext uri="{FF2B5EF4-FFF2-40B4-BE49-F238E27FC236}">
                    <a16:creationId xmlns:a16="http://schemas.microsoft.com/office/drawing/2014/main" id="{3ECC1A3A-5254-D60A-1665-C66135A1EA0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1825" name="Freeform 27">
                <a:extLst>
                  <a:ext uri="{FF2B5EF4-FFF2-40B4-BE49-F238E27FC236}">
                    <a16:creationId xmlns:a16="http://schemas.microsoft.com/office/drawing/2014/main" id="{37206ED9-04FA-CDC9-8204-02F705FE958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1826" name="Freeform 28">
                <a:extLst>
                  <a:ext uri="{FF2B5EF4-FFF2-40B4-BE49-F238E27FC236}">
                    <a16:creationId xmlns:a16="http://schemas.microsoft.com/office/drawing/2014/main" id="{A7919CC3-078A-8B8A-9A28-A0CE4E5586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1827" name="Freeform 29">
                <a:extLst>
                  <a:ext uri="{FF2B5EF4-FFF2-40B4-BE49-F238E27FC236}">
                    <a16:creationId xmlns:a16="http://schemas.microsoft.com/office/drawing/2014/main" id="{89C50EF7-1046-BBF5-6D10-5255197878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1828" name="Freeform 30">
                <a:extLst>
                  <a:ext uri="{FF2B5EF4-FFF2-40B4-BE49-F238E27FC236}">
                    <a16:creationId xmlns:a16="http://schemas.microsoft.com/office/drawing/2014/main" id="{D9366005-48A0-1C6F-647F-AD61455EA3E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1829" name="Freeform 31">
                <a:extLst>
                  <a:ext uri="{FF2B5EF4-FFF2-40B4-BE49-F238E27FC236}">
                    <a16:creationId xmlns:a16="http://schemas.microsoft.com/office/drawing/2014/main" id="{500F09A0-24CC-3ECD-12C1-EDF24A7BB32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1830" name="Freeform 32">
                <a:extLst>
                  <a:ext uri="{FF2B5EF4-FFF2-40B4-BE49-F238E27FC236}">
                    <a16:creationId xmlns:a16="http://schemas.microsoft.com/office/drawing/2014/main" id="{91FE7E70-60A2-BB6A-6498-28A24898D7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1831" name="Freeform 33">
                <a:extLst>
                  <a:ext uri="{FF2B5EF4-FFF2-40B4-BE49-F238E27FC236}">
                    <a16:creationId xmlns:a16="http://schemas.microsoft.com/office/drawing/2014/main" id="{57F9CD55-7431-D0F7-6DC4-937615B82F9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1832" name="Freeform 34">
                <a:extLst>
                  <a:ext uri="{FF2B5EF4-FFF2-40B4-BE49-F238E27FC236}">
                    <a16:creationId xmlns:a16="http://schemas.microsoft.com/office/drawing/2014/main" id="{EFFE0B42-658C-BFDE-A1D3-1A733C505D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</p:grpSp>
        <p:grpSp>
          <p:nvGrpSpPr>
            <p:cNvPr id="6" name="Group 35">
              <a:extLst>
                <a:ext uri="{FF2B5EF4-FFF2-40B4-BE49-F238E27FC236}">
                  <a16:creationId xmlns:a16="http://schemas.microsoft.com/office/drawing/2014/main" id="{D13CD5B3-F98D-8F97-7B66-B9C29B53A69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0" name="Freeform 36">
                <a:extLst>
                  <a:ext uri="{FF2B5EF4-FFF2-40B4-BE49-F238E27FC236}">
                    <a16:creationId xmlns:a16="http://schemas.microsoft.com/office/drawing/2014/main" id="{BB745166-E5FB-1693-2E70-6D381AF4CE9C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id="{82C41B89-1609-E42C-DCDE-7CB50FFB35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05652B60-785D-4DED-16FB-42EE2DFE826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3D70A1D3-FC42-8F59-5DE5-70B57D064E7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F14AA79F-19B5-B5AC-AA9A-34DF0D098A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25" name="Freeform 41">
                <a:extLst>
                  <a:ext uri="{FF2B5EF4-FFF2-40B4-BE49-F238E27FC236}">
                    <a16:creationId xmlns:a16="http://schemas.microsoft.com/office/drawing/2014/main" id="{831EB6C9-C8CD-B124-DFAF-A640B61B28B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26" name="Freeform 42">
                <a:extLst>
                  <a:ext uri="{FF2B5EF4-FFF2-40B4-BE49-F238E27FC236}">
                    <a16:creationId xmlns:a16="http://schemas.microsoft.com/office/drawing/2014/main" id="{0998AA14-93E2-2CCF-E73E-CD1A7B41808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27" name="Freeform 43">
                <a:extLst>
                  <a:ext uri="{FF2B5EF4-FFF2-40B4-BE49-F238E27FC236}">
                    <a16:creationId xmlns:a16="http://schemas.microsoft.com/office/drawing/2014/main" id="{4752000D-2BEF-AC23-7162-E8C959D9DF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28" name="Freeform 44">
                <a:extLst>
                  <a:ext uri="{FF2B5EF4-FFF2-40B4-BE49-F238E27FC236}">
                    <a16:creationId xmlns:a16="http://schemas.microsoft.com/office/drawing/2014/main" id="{5CD58D92-DF59-45F0-6A5A-2AD2FB7838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29" name="Freeform 45">
                <a:extLst>
                  <a:ext uri="{FF2B5EF4-FFF2-40B4-BE49-F238E27FC236}">
                    <a16:creationId xmlns:a16="http://schemas.microsoft.com/office/drawing/2014/main" id="{90420B1F-BB67-47FA-C4DF-4877B2A0351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" name="Freeform 46">
                <a:extLst>
                  <a:ext uri="{FF2B5EF4-FFF2-40B4-BE49-F238E27FC236}">
                    <a16:creationId xmlns:a16="http://schemas.microsoft.com/office/drawing/2014/main" id="{006C48F2-5385-CC85-DEDA-D387809458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1" name="Oval 47">
                <a:extLst>
                  <a:ext uri="{FF2B5EF4-FFF2-40B4-BE49-F238E27FC236}">
                    <a16:creationId xmlns:a16="http://schemas.microsoft.com/office/drawing/2014/main" id="{6A51BAB9-5A1E-1FC1-155B-98D7FBBE4FC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1808" name="Oval 48">
                <a:extLst>
                  <a:ext uri="{FF2B5EF4-FFF2-40B4-BE49-F238E27FC236}">
                    <a16:creationId xmlns:a16="http://schemas.microsoft.com/office/drawing/2014/main" id="{B96BA9D0-DFCE-96E3-B74D-0CCA4EE0D6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1809" name="Oval 49">
                <a:extLst>
                  <a:ext uri="{FF2B5EF4-FFF2-40B4-BE49-F238E27FC236}">
                    <a16:creationId xmlns:a16="http://schemas.microsoft.com/office/drawing/2014/main" id="{42384216-702E-C7D5-EE6B-8714DB78883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1812" name="Oval 50">
                <a:extLst>
                  <a:ext uri="{FF2B5EF4-FFF2-40B4-BE49-F238E27FC236}">
                    <a16:creationId xmlns:a16="http://schemas.microsoft.com/office/drawing/2014/main" id="{D6BC6AD2-240A-44B6-69E0-4FB75B57AE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1813" name="Oval 51">
                <a:extLst>
                  <a:ext uri="{FF2B5EF4-FFF2-40B4-BE49-F238E27FC236}">
                    <a16:creationId xmlns:a16="http://schemas.microsoft.com/office/drawing/2014/main" id="{4A9B9F0A-883A-D5D7-FA91-A0EEAE985CB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1814" name="Oval 52">
                <a:extLst>
                  <a:ext uri="{FF2B5EF4-FFF2-40B4-BE49-F238E27FC236}">
                    <a16:creationId xmlns:a16="http://schemas.microsoft.com/office/drawing/2014/main" id="{FDDAAE76-9ACC-CFBC-F46C-72F7F438A82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</p:grpSp>
        <p:grpSp>
          <p:nvGrpSpPr>
            <p:cNvPr id="7" name="Group 53">
              <a:extLst>
                <a:ext uri="{FF2B5EF4-FFF2-40B4-BE49-F238E27FC236}">
                  <a16:creationId xmlns:a16="http://schemas.microsoft.com/office/drawing/2014/main" id="{EE126BCC-AEE1-0A29-147B-FF4E28148B5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" name="Freeform 54">
                <a:extLst>
                  <a:ext uri="{FF2B5EF4-FFF2-40B4-BE49-F238E27FC236}">
                    <a16:creationId xmlns:a16="http://schemas.microsoft.com/office/drawing/2014/main" id="{F22DA717-A876-FD5E-BAF7-4EC3263D75C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9" name="Freeform 55">
                <a:extLst>
                  <a:ext uri="{FF2B5EF4-FFF2-40B4-BE49-F238E27FC236}">
                    <a16:creationId xmlns:a16="http://schemas.microsoft.com/office/drawing/2014/main" id="{2E0F5C7B-AEC5-83C2-C8FB-A6B9DD63B9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0" name="Freeform 56">
                <a:extLst>
                  <a:ext uri="{FF2B5EF4-FFF2-40B4-BE49-F238E27FC236}">
                    <a16:creationId xmlns:a16="http://schemas.microsoft.com/office/drawing/2014/main" id="{79716F42-A97E-6ED6-3133-B662D6D8E97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1" name="Freeform 57">
                <a:extLst>
                  <a:ext uri="{FF2B5EF4-FFF2-40B4-BE49-F238E27FC236}">
                    <a16:creationId xmlns:a16="http://schemas.microsoft.com/office/drawing/2014/main" id="{5B693EEF-84D6-2FD2-4AE1-663C284E37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2" name="Freeform 58">
                <a:extLst>
                  <a:ext uri="{FF2B5EF4-FFF2-40B4-BE49-F238E27FC236}">
                    <a16:creationId xmlns:a16="http://schemas.microsoft.com/office/drawing/2014/main" id="{8342E5DB-4054-ECC7-6096-09372D834E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3" name="Freeform 59">
                <a:extLst>
                  <a:ext uri="{FF2B5EF4-FFF2-40B4-BE49-F238E27FC236}">
                    <a16:creationId xmlns:a16="http://schemas.microsoft.com/office/drawing/2014/main" id="{EC4706D2-AA53-660B-1E1B-911F6038DB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4" name="Freeform 60">
                <a:extLst>
                  <a:ext uri="{FF2B5EF4-FFF2-40B4-BE49-F238E27FC236}">
                    <a16:creationId xmlns:a16="http://schemas.microsoft.com/office/drawing/2014/main" id="{47268E57-6DD1-9255-4F65-3CF8A0314D6F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grpSp>
            <p:nvGrpSpPr>
              <p:cNvPr id="15" name="Group 61">
                <a:extLst>
                  <a:ext uri="{FF2B5EF4-FFF2-40B4-BE49-F238E27FC236}">
                    <a16:creationId xmlns:a16="http://schemas.microsoft.com/office/drawing/2014/main" id="{86A8B8F8-CBE9-8E76-D21E-53691309D0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6" name="Oval 62">
                  <a:extLst>
                    <a:ext uri="{FF2B5EF4-FFF2-40B4-BE49-F238E27FC236}">
                      <a16:creationId xmlns:a16="http://schemas.microsoft.com/office/drawing/2014/main" id="{945A1CB0-2BA9-D434-CDD7-34E7825BCEB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o-RO" altLang="ro-RO"/>
                </a:p>
              </p:txBody>
            </p:sp>
            <p:sp>
              <p:nvSpPr>
                <p:cNvPr id="17" name="Oval 63">
                  <a:extLst>
                    <a:ext uri="{FF2B5EF4-FFF2-40B4-BE49-F238E27FC236}">
                      <a16:creationId xmlns:a16="http://schemas.microsoft.com/office/drawing/2014/main" id="{4B28D66F-3854-3AA5-6ACF-47EA29743C3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o-RO" altLang="ro-RO"/>
                </a:p>
              </p:txBody>
            </p:sp>
            <p:sp>
              <p:nvSpPr>
                <p:cNvPr id="18" name="Oval 64">
                  <a:extLst>
                    <a:ext uri="{FF2B5EF4-FFF2-40B4-BE49-F238E27FC236}">
                      <a16:creationId xmlns:a16="http://schemas.microsoft.com/office/drawing/2014/main" id="{D54BD32B-6137-A712-7202-6A043F998D9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o-RO" altLang="ro-RO"/>
                </a:p>
              </p:txBody>
            </p:sp>
            <p:sp>
              <p:nvSpPr>
                <p:cNvPr id="19" name="Oval 65">
                  <a:extLst>
                    <a:ext uri="{FF2B5EF4-FFF2-40B4-BE49-F238E27FC236}">
                      <a16:creationId xmlns:a16="http://schemas.microsoft.com/office/drawing/2014/main" id="{BC3AF001-E289-0ABE-1DBD-3112BFA79FD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o-RO" altLang="ro-RO"/>
                </a:p>
              </p:txBody>
            </p:sp>
          </p:grpSp>
        </p:grpSp>
      </p:grpSp>
      <p:sp>
        <p:nvSpPr>
          <p:cNvPr id="318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Se face clic pentru editare stil titlu Coordonator</a:t>
            </a:r>
          </a:p>
        </p:txBody>
      </p:sp>
      <p:sp>
        <p:nvSpPr>
          <p:cNvPr id="3181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Faceţi clic pentru editarea stilului de subtitlu al coordonatorului</a:t>
            </a:r>
          </a:p>
        </p:txBody>
      </p:sp>
      <p:sp>
        <p:nvSpPr>
          <p:cNvPr id="31844" name="Rectangle 68">
            <a:extLst>
              <a:ext uri="{FF2B5EF4-FFF2-40B4-BE49-F238E27FC236}">
                <a16:creationId xmlns:a16="http://schemas.microsoft.com/office/drawing/2014/main" id="{67E4D838-0593-27F0-5C47-E6B0249EE2B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845" name="Rectangle 69">
            <a:extLst>
              <a:ext uri="{FF2B5EF4-FFF2-40B4-BE49-F238E27FC236}">
                <a16:creationId xmlns:a16="http://schemas.microsoft.com/office/drawing/2014/main" id="{E25ECBE9-9464-82B9-56AD-4C0E3C5E91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846" name="Rectangle 70">
            <a:extLst>
              <a:ext uri="{FF2B5EF4-FFF2-40B4-BE49-F238E27FC236}">
                <a16:creationId xmlns:a16="http://schemas.microsoft.com/office/drawing/2014/main" id="{00BA59DA-50EE-124F-AE6F-BA43E27909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EDA489-667F-4336-A4B0-F87E7D787FB7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14892611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883E4D66-2F1C-AB19-FB31-EE9B568FB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9DA90580-69C6-5712-0715-34EAFB8529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36D0A7A8-9408-D569-0639-5F19DB2339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5CC3A-2DAC-4519-895C-D08A59B3D77C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9617525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F46C246B-B97C-324E-D1D8-B4196FE89B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0516407A-0538-5FBF-B008-C3EBD04057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988A802F-3ADB-6ECD-3428-7E1D47CACE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99231-89FC-4005-BB98-2B7D7469C009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0820649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EF614330-C223-24DE-8D01-647FAA0FED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A65401FF-F205-C133-EAFD-F11323C9C6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3A4F71AF-4479-AD15-6D75-8DD29C4AFA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E5C8F-97A1-4614-84DA-DFBE8537468C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2593194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3282425D-6365-8086-89B2-7EF140EFC9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7A6C6C27-3053-FCF7-C3F8-62F2AB043D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E17D3A97-EF08-F796-A003-E32DA42CAA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F62625-4A32-477F-A543-CFA9E74447F7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17886163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391CDD1A-CB7E-5FFC-0950-693F08F476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0C27F959-4469-423D-AFCD-E6556AF324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8157DFE6-A62C-75B6-5FAD-E181A96A6A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BDEBA9-9B14-4B59-AFA5-7ECE990E381F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66283111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907F2288-42A4-2388-08C3-8C70EA21E9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4A035034-2E33-D6A6-E8FA-F201278517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5CC07378-BA10-9777-FFEF-66F2D68B4C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BF86D-9853-4215-B8F3-DB17C89FD4AB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7466143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5AE6F9CE-E25E-304C-9534-A4ADC6BE0C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F4AB2917-B04D-E8F6-027E-38E324D45A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26666372-C0E4-0671-1683-7C665AE573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44BD4-88CA-4F73-A73C-D3AE6CC44770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801495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E7F7946A-A8C7-4457-53C1-630E80281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26C2773E-972E-B465-18FB-EE5D486EA4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C90B95B3-9807-FFED-724F-D1931562B3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29FA4-12F9-42AB-BB29-1FCA922062CD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24220762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56DA3A7E-6BD8-94C6-28FF-9DCB7481DC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C19514E4-C65E-0D7A-1F7F-DF3F37104B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0EA4C00A-98CC-B17E-C7AA-710979B669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74751C-6AD3-41D9-B6CA-46CAD45478ED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64322224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2003A51B-962B-F12D-733A-9550E4E584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BC2FEE30-94CB-6D5A-A496-9644B91236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DCC024F3-A6E1-F7A3-9657-78D4B07CCF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8E2A1-6AAC-4717-87F3-B7BABF12C801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74507147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2">
            <a:extLst>
              <a:ext uri="{FF2B5EF4-FFF2-40B4-BE49-F238E27FC236}">
                <a16:creationId xmlns:a16="http://schemas.microsoft.com/office/drawing/2014/main" id="{8BAC1A22-4143-AB47-4BCF-72790EF6C73B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ro-RO"/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2FE9DAF6-F917-3033-5F57-B3FD129AFF39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3A000D75-7B23-0C32-0E24-9A1C92C78B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o-RO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A3D33429-9B70-2629-5D8D-09A042BE39A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0726" name="Oval 6">
                <a:extLst>
                  <a:ext uri="{FF2B5EF4-FFF2-40B4-BE49-F238E27FC236}">
                    <a16:creationId xmlns:a16="http://schemas.microsoft.com/office/drawing/2014/main" id="{0D35DFFD-D9EB-5F32-BDE3-3AAFE10140D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27" name="Oval 7">
                <a:extLst>
                  <a:ext uri="{FF2B5EF4-FFF2-40B4-BE49-F238E27FC236}">
                    <a16:creationId xmlns:a16="http://schemas.microsoft.com/office/drawing/2014/main" id="{1292CCAB-6D8C-36EC-C342-26B34B142AF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28" name="Oval 8">
                <a:extLst>
                  <a:ext uri="{FF2B5EF4-FFF2-40B4-BE49-F238E27FC236}">
                    <a16:creationId xmlns:a16="http://schemas.microsoft.com/office/drawing/2014/main" id="{789A2F97-44EF-CFBF-E31F-450E3EE8F08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29" name="Oval 9">
                <a:extLst>
                  <a:ext uri="{FF2B5EF4-FFF2-40B4-BE49-F238E27FC236}">
                    <a16:creationId xmlns:a16="http://schemas.microsoft.com/office/drawing/2014/main" id="{9115FBFA-0DAB-5AFC-8E00-45C5EC38056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30" name="Oval 10">
                <a:extLst>
                  <a:ext uri="{FF2B5EF4-FFF2-40B4-BE49-F238E27FC236}">
                    <a16:creationId xmlns:a16="http://schemas.microsoft.com/office/drawing/2014/main" id="{C3008DAD-C288-B7E4-5090-98B79285EF8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31" name="Freeform 11">
                <a:extLst>
                  <a:ext uri="{FF2B5EF4-FFF2-40B4-BE49-F238E27FC236}">
                    <a16:creationId xmlns:a16="http://schemas.microsoft.com/office/drawing/2014/main" id="{42F395E4-7D28-DB6B-4A69-7ABC7F74896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32" name="Freeform 12">
                <a:extLst>
                  <a:ext uri="{FF2B5EF4-FFF2-40B4-BE49-F238E27FC236}">
                    <a16:creationId xmlns:a16="http://schemas.microsoft.com/office/drawing/2014/main" id="{1C9E3E5A-1EF1-5006-E029-26C8FDC70BC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33" name="Freeform 13">
                <a:extLst>
                  <a:ext uri="{FF2B5EF4-FFF2-40B4-BE49-F238E27FC236}">
                    <a16:creationId xmlns:a16="http://schemas.microsoft.com/office/drawing/2014/main" id="{EAE79CA1-F1D3-21A4-0493-067D38C6364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34" name="Freeform 14">
                <a:extLst>
                  <a:ext uri="{FF2B5EF4-FFF2-40B4-BE49-F238E27FC236}">
                    <a16:creationId xmlns:a16="http://schemas.microsoft.com/office/drawing/2014/main" id="{215E869D-905C-0D71-6347-D1A1E1B68B8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35" name="Freeform 15">
                <a:extLst>
                  <a:ext uri="{FF2B5EF4-FFF2-40B4-BE49-F238E27FC236}">
                    <a16:creationId xmlns:a16="http://schemas.microsoft.com/office/drawing/2014/main" id="{32525453-5F07-19BC-7320-E2FF3D8F88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36" name="Oval 16">
                <a:extLst>
                  <a:ext uri="{FF2B5EF4-FFF2-40B4-BE49-F238E27FC236}">
                    <a16:creationId xmlns:a16="http://schemas.microsoft.com/office/drawing/2014/main" id="{FA061758-81E6-9C3B-18B7-DB390F9454A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</p:grpSp>
        <p:grpSp>
          <p:nvGrpSpPr>
            <p:cNvPr id="1035" name="Group 17">
              <a:extLst>
                <a:ext uri="{FF2B5EF4-FFF2-40B4-BE49-F238E27FC236}">
                  <a16:creationId xmlns:a16="http://schemas.microsoft.com/office/drawing/2014/main" id="{61BF9EE4-872F-7521-843B-181BFE1EB2A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0738" name="Oval 18">
                <a:extLst>
                  <a:ext uri="{FF2B5EF4-FFF2-40B4-BE49-F238E27FC236}">
                    <a16:creationId xmlns:a16="http://schemas.microsoft.com/office/drawing/2014/main" id="{248F20AE-BBBD-3466-00E0-0BB41FE623F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39" name="Oval 19">
                <a:extLst>
                  <a:ext uri="{FF2B5EF4-FFF2-40B4-BE49-F238E27FC236}">
                    <a16:creationId xmlns:a16="http://schemas.microsoft.com/office/drawing/2014/main" id="{E70CAB8B-9B80-5041-7658-A6B090B81FD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40" name="Oval 20">
                <a:extLst>
                  <a:ext uri="{FF2B5EF4-FFF2-40B4-BE49-F238E27FC236}">
                    <a16:creationId xmlns:a16="http://schemas.microsoft.com/office/drawing/2014/main" id="{43FC579F-8CA0-AA92-2E62-CF666B49EEA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41" name="Oval 21">
                <a:extLst>
                  <a:ext uri="{FF2B5EF4-FFF2-40B4-BE49-F238E27FC236}">
                    <a16:creationId xmlns:a16="http://schemas.microsoft.com/office/drawing/2014/main" id="{7CBE82F0-ABF9-A076-053F-4A242AFA449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42" name="Oval 22">
                <a:extLst>
                  <a:ext uri="{FF2B5EF4-FFF2-40B4-BE49-F238E27FC236}">
                    <a16:creationId xmlns:a16="http://schemas.microsoft.com/office/drawing/2014/main" id="{D1BEFF58-E4F9-3DB2-4C3B-6D28A838935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43" name="Oval 23">
                <a:extLst>
                  <a:ext uri="{FF2B5EF4-FFF2-40B4-BE49-F238E27FC236}">
                    <a16:creationId xmlns:a16="http://schemas.microsoft.com/office/drawing/2014/main" id="{F68149AF-C96F-50EE-2178-32D1B0B4361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44" name="Oval 24">
                <a:extLst>
                  <a:ext uri="{FF2B5EF4-FFF2-40B4-BE49-F238E27FC236}">
                    <a16:creationId xmlns:a16="http://schemas.microsoft.com/office/drawing/2014/main" id="{D3EAB382-6105-2F90-0E6E-DF5D956DC1F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45" name="Oval 25">
                <a:extLst>
                  <a:ext uri="{FF2B5EF4-FFF2-40B4-BE49-F238E27FC236}">
                    <a16:creationId xmlns:a16="http://schemas.microsoft.com/office/drawing/2014/main" id="{6178531A-B27A-FFCE-DB2F-2E23B2E92F2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46" name="Freeform 26">
                <a:extLst>
                  <a:ext uri="{FF2B5EF4-FFF2-40B4-BE49-F238E27FC236}">
                    <a16:creationId xmlns:a16="http://schemas.microsoft.com/office/drawing/2014/main" id="{283B8C1C-C4C6-1C7F-16E8-E4B9CB535B1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47" name="Freeform 27">
                <a:extLst>
                  <a:ext uri="{FF2B5EF4-FFF2-40B4-BE49-F238E27FC236}">
                    <a16:creationId xmlns:a16="http://schemas.microsoft.com/office/drawing/2014/main" id="{EF213FB3-977B-27D6-A842-8D64C0CDBB6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48" name="Freeform 28">
                <a:extLst>
                  <a:ext uri="{FF2B5EF4-FFF2-40B4-BE49-F238E27FC236}">
                    <a16:creationId xmlns:a16="http://schemas.microsoft.com/office/drawing/2014/main" id="{4D882A67-B7E8-30FC-DE95-B3DFA0C73C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49" name="Freeform 29">
                <a:extLst>
                  <a:ext uri="{FF2B5EF4-FFF2-40B4-BE49-F238E27FC236}">
                    <a16:creationId xmlns:a16="http://schemas.microsoft.com/office/drawing/2014/main" id="{F6F5A828-3AE6-E667-CD4E-BB5CF20FC4E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1079" name="Freeform 30">
                <a:extLst>
                  <a:ext uri="{FF2B5EF4-FFF2-40B4-BE49-F238E27FC236}">
                    <a16:creationId xmlns:a16="http://schemas.microsoft.com/office/drawing/2014/main" id="{0BBB9E5F-6AC7-D8A9-B02F-2523A1C314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080" name="Freeform 31">
                <a:extLst>
                  <a:ext uri="{FF2B5EF4-FFF2-40B4-BE49-F238E27FC236}">
                    <a16:creationId xmlns:a16="http://schemas.microsoft.com/office/drawing/2014/main" id="{1611D7E6-38C9-FA81-5E8C-7EFD05A0AA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0752" name="Freeform 32">
                <a:extLst>
                  <a:ext uri="{FF2B5EF4-FFF2-40B4-BE49-F238E27FC236}">
                    <a16:creationId xmlns:a16="http://schemas.microsoft.com/office/drawing/2014/main" id="{DFDD8319-3C80-4B00-12FC-25E9CAF6AF3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53" name="Freeform 33">
                <a:extLst>
                  <a:ext uri="{FF2B5EF4-FFF2-40B4-BE49-F238E27FC236}">
                    <a16:creationId xmlns:a16="http://schemas.microsoft.com/office/drawing/2014/main" id="{E56AB517-2597-6EED-0998-C8A881A08C6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54" name="Freeform 34">
                <a:extLst>
                  <a:ext uri="{FF2B5EF4-FFF2-40B4-BE49-F238E27FC236}">
                    <a16:creationId xmlns:a16="http://schemas.microsoft.com/office/drawing/2014/main" id="{C6DEA145-8727-E12A-4BA8-721428F0741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1084" name="Freeform 35">
                <a:extLst>
                  <a:ext uri="{FF2B5EF4-FFF2-40B4-BE49-F238E27FC236}">
                    <a16:creationId xmlns:a16="http://schemas.microsoft.com/office/drawing/2014/main" id="{3472C833-7D04-9711-EC3C-BEDE915199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</p:grpSp>
        <p:grpSp>
          <p:nvGrpSpPr>
            <p:cNvPr id="1036" name="Group 36">
              <a:extLst>
                <a:ext uri="{FF2B5EF4-FFF2-40B4-BE49-F238E27FC236}">
                  <a16:creationId xmlns:a16="http://schemas.microsoft.com/office/drawing/2014/main" id="{81719655-D772-0D1A-4331-0E74C8F6C6C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0757" name="Freeform 37">
                <a:extLst>
                  <a:ext uri="{FF2B5EF4-FFF2-40B4-BE49-F238E27FC236}">
                    <a16:creationId xmlns:a16="http://schemas.microsoft.com/office/drawing/2014/main" id="{E2392451-5E3C-2967-FC59-892D5704CD7E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58" name="Freeform 38">
                <a:extLst>
                  <a:ext uri="{FF2B5EF4-FFF2-40B4-BE49-F238E27FC236}">
                    <a16:creationId xmlns:a16="http://schemas.microsoft.com/office/drawing/2014/main" id="{C19AB838-13B5-E6BE-E079-C219780D6B8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59" name="Freeform 39">
                <a:extLst>
                  <a:ext uri="{FF2B5EF4-FFF2-40B4-BE49-F238E27FC236}">
                    <a16:creationId xmlns:a16="http://schemas.microsoft.com/office/drawing/2014/main" id="{D238D045-B7C1-9B5D-BB3F-7B0EE263F9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60" name="Freeform 40">
                <a:extLst>
                  <a:ext uri="{FF2B5EF4-FFF2-40B4-BE49-F238E27FC236}">
                    <a16:creationId xmlns:a16="http://schemas.microsoft.com/office/drawing/2014/main" id="{B20541C9-DC14-D942-EEB1-7B08B1D1C8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61" name="Freeform 41">
                <a:extLst>
                  <a:ext uri="{FF2B5EF4-FFF2-40B4-BE49-F238E27FC236}">
                    <a16:creationId xmlns:a16="http://schemas.microsoft.com/office/drawing/2014/main" id="{71EA8AF2-D759-2D4F-ACE8-631E1CEE1B6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62" name="Freeform 42">
                <a:extLst>
                  <a:ext uri="{FF2B5EF4-FFF2-40B4-BE49-F238E27FC236}">
                    <a16:creationId xmlns:a16="http://schemas.microsoft.com/office/drawing/2014/main" id="{B09B02F9-2D98-9474-79A4-E0E19F8025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63" name="Freeform 43">
                <a:extLst>
                  <a:ext uri="{FF2B5EF4-FFF2-40B4-BE49-F238E27FC236}">
                    <a16:creationId xmlns:a16="http://schemas.microsoft.com/office/drawing/2014/main" id="{62908647-9489-D2E7-4A71-21B7E029DEF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1057" name="Freeform 44">
                <a:extLst>
                  <a:ext uri="{FF2B5EF4-FFF2-40B4-BE49-F238E27FC236}">
                    <a16:creationId xmlns:a16="http://schemas.microsoft.com/office/drawing/2014/main" id="{46AB2FA5-9531-914E-7EAD-CE020093EC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0765" name="Freeform 45">
                <a:extLst>
                  <a:ext uri="{FF2B5EF4-FFF2-40B4-BE49-F238E27FC236}">
                    <a16:creationId xmlns:a16="http://schemas.microsoft.com/office/drawing/2014/main" id="{3D16821F-FD9B-13F8-8B84-FC0322E74A6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66" name="Freeform 46">
                <a:extLst>
                  <a:ext uri="{FF2B5EF4-FFF2-40B4-BE49-F238E27FC236}">
                    <a16:creationId xmlns:a16="http://schemas.microsoft.com/office/drawing/2014/main" id="{35A16B38-5E03-E711-D10F-59E50D4D572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67" name="Freeform 47">
                <a:extLst>
                  <a:ext uri="{FF2B5EF4-FFF2-40B4-BE49-F238E27FC236}">
                    <a16:creationId xmlns:a16="http://schemas.microsoft.com/office/drawing/2014/main" id="{631D2D53-883B-3DBE-C5F6-068ED838C39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68" name="Oval 48">
                <a:extLst>
                  <a:ext uri="{FF2B5EF4-FFF2-40B4-BE49-F238E27FC236}">
                    <a16:creationId xmlns:a16="http://schemas.microsoft.com/office/drawing/2014/main" id="{DAD64BB3-CCD5-C1E9-6E01-AF525F483EB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69" name="Oval 49">
                <a:extLst>
                  <a:ext uri="{FF2B5EF4-FFF2-40B4-BE49-F238E27FC236}">
                    <a16:creationId xmlns:a16="http://schemas.microsoft.com/office/drawing/2014/main" id="{3AE9F46B-110B-A524-A0B1-CA279911443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70" name="Oval 50">
                <a:extLst>
                  <a:ext uri="{FF2B5EF4-FFF2-40B4-BE49-F238E27FC236}">
                    <a16:creationId xmlns:a16="http://schemas.microsoft.com/office/drawing/2014/main" id="{E84B273C-D66B-5B48-5623-CC9EC56DAD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71" name="Oval 51">
                <a:extLst>
                  <a:ext uri="{FF2B5EF4-FFF2-40B4-BE49-F238E27FC236}">
                    <a16:creationId xmlns:a16="http://schemas.microsoft.com/office/drawing/2014/main" id="{24CD301E-E711-ACB5-FB62-C7D3219B6F9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72" name="Oval 52">
                <a:extLst>
                  <a:ext uri="{FF2B5EF4-FFF2-40B4-BE49-F238E27FC236}">
                    <a16:creationId xmlns:a16="http://schemas.microsoft.com/office/drawing/2014/main" id="{5C9D50C2-F025-6E98-0B4D-43C006FCC37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  <p:sp>
            <p:nvSpPr>
              <p:cNvPr id="30773" name="Oval 53">
                <a:extLst>
                  <a:ext uri="{FF2B5EF4-FFF2-40B4-BE49-F238E27FC236}">
                    <a16:creationId xmlns:a16="http://schemas.microsoft.com/office/drawing/2014/main" id="{B57DDFF9-D65D-892A-7DC4-2667CABF83C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o-RO"/>
              </a:p>
            </p:txBody>
          </p:sp>
        </p:grpSp>
        <p:grpSp>
          <p:nvGrpSpPr>
            <p:cNvPr id="1037" name="Group 54">
              <a:extLst>
                <a:ext uri="{FF2B5EF4-FFF2-40B4-BE49-F238E27FC236}">
                  <a16:creationId xmlns:a16="http://schemas.microsoft.com/office/drawing/2014/main" id="{136DBE81-58F4-7363-3A3D-6CD7D8472AB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>
                <a:extLst>
                  <a:ext uri="{FF2B5EF4-FFF2-40B4-BE49-F238E27FC236}">
                    <a16:creationId xmlns:a16="http://schemas.microsoft.com/office/drawing/2014/main" id="{7EF362E3-27E5-5B2B-E69B-0C48402CD3A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039" name="Freeform 56">
                <a:extLst>
                  <a:ext uri="{FF2B5EF4-FFF2-40B4-BE49-F238E27FC236}">
                    <a16:creationId xmlns:a16="http://schemas.microsoft.com/office/drawing/2014/main" id="{53EA13F0-9E22-FD9C-A514-74C6C52229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040" name="Freeform 57">
                <a:extLst>
                  <a:ext uri="{FF2B5EF4-FFF2-40B4-BE49-F238E27FC236}">
                    <a16:creationId xmlns:a16="http://schemas.microsoft.com/office/drawing/2014/main" id="{4F67600C-98C5-3565-D75F-26E30A05D1F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041" name="Freeform 58">
                <a:extLst>
                  <a:ext uri="{FF2B5EF4-FFF2-40B4-BE49-F238E27FC236}">
                    <a16:creationId xmlns:a16="http://schemas.microsoft.com/office/drawing/2014/main" id="{00343EAA-47C6-CDAF-9225-21CC9BA28EB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042" name="Freeform 59">
                <a:extLst>
                  <a:ext uri="{FF2B5EF4-FFF2-40B4-BE49-F238E27FC236}">
                    <a16:creationId xmlns:a16="http://schemas.microsoft.com/office/drawing/2014/main" id="{95E41B79-E01B-AA6B-303A-03CE284AA0D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043" name="Freeform 60">
                <a:extLst>
                  <a:ext uri="{FF2B5EF4-FFF2-40B4-BE49-F238E27FC236}">
                    <a16:creationId xmlns:a16="http://schemas.microsoft.com/office/drawing/2014/main" id="{113D958F-747C-542B-F84B-889F887062B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044" name="Freeform 61">
                <a:extLst>
                  <a:ext uri="{FF2B5EF4-FFF2-40B4-BE49-F238E27FC236}">
                    <a16:creationId xmlns:a16="http://schemas.microsoft.com/office/drawing/2014/main" id="{CC18C5C6-7C2C-69A3-2989-4FB09E9131B6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grpSp>
            <p:nvGrpSpPr>
              <p:cNvPr id="1045" name="Group 62">
                <a:extLst>
                  <a:ext uri="{FF2B5EF4-FFF2-40B4-BE49-F238E27FC236}">
                    <a16:creationId xmlns:a16="http://schemas.microsoft.com/office/drawing/2014/main" id="{C96B4314-3148-A6AC-5A97-ACF5875D8B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>
                  <a:extLst>
                    <a:ext uri="{FF2B5EF4-FFF2-40B4-BE49-F238E27FC236}">
                      <a16:creationId xmlns:a16="http://schemas.microsoft.com/office/drawing/2014/main" id="{3E97D5B6-715A-3309-00BF-50FEF0F92FC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o-RO" altLang="ro-RO"/>
                </a:p>
              </p:txBody>
            </p:sp>
            <p:sp>
              <p:nvSpPr>
                <p:cNvPr id="1047" name="Oval 64">
                  <a:extLst>
                    <a:ext uri="{FF2B5EF4-FFF2-40B4-BE49-F238E27FC236}">
                      <a16:creationId xmlns:a16="http://schemas.microsoft.com/office/drawing/2014/main" id="{FDED0D17-E2E1-13AA-E8CF-FF00AAEFFF5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o-RO" altLang="ro-RO"/>
                </a:p>
              </p:txBody>
            </p:sp>
            <p:sp>
              <p:nvSpPr>
                <p:cNvPr id="1048" name="Oval 65">
                  <a:extLst>
                    <a:ext uri="{FF2B5EF4-FFF2-40B4-BE49-F238E27FC236}">
                      <a16:creationId xmlns:a16="http://schemas.microsoft.com/office/drawing/2014/main" id="{5117412E-7260-AF58-34DA-1B3ADC3D031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o-RO" altLang="ro-RO"/>
                </a:p>
              </p:txBody>
            </p:sp>
            <p:sp>
              <p:nvSpPr>
                <p:cNvPr id="1049" name="Oval 66">
                  <a:extLst>
                    <a:ext uri="{FF2B5EF4-FFF2-40B4-BE49-F238E27FC236}">
                      <a16:creationId xmlns:a16="http://schemas.microsoft.com/office/drawing/2014/main" id="{EFFA308E-1987-0ACF-1148-0DFC0EE7F2A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o-RO" altLang="ro-RO"/>
                </a:p>
              </p:txBody>
            </p:sp>
          </p:grpSp>
        </p:grpSp>
      </p:grpSp>
      <p:sp>
        <p:nvSpPr>
          <p:cNvPr id="30787" name="Rectangle 67">
            <a:extLst>
              <a:ext uri="{FF2B5EF4-FFF2-40B4-BE49-F238E27FC236}">
                <a16:creationId xmlns:a16="http://schemas.microsoft.com/office/drawing/2014/main" id="{97ED492E-15F3-CC58-55B3-F8000BF0B6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 face clic pentru editare stil titlu Coordonator</a:t>
            </a:r>
          </a:p>
        </p:txBody>
      </p:sp>
      <p:sp>
        <p:nvSpPr>
          <p:cNvPr id="30788" name="Rectangle 68">
            <a:extLst>
              <a:ext uri="{FF2B5EF4-FFF2-40B4-BE49-F238E27FC236}">
                <a16:creationId xmlns:a16="http://schemas.microsoft.com/office/drawing/2014/main" id="{E7E37974-EAA9-1201-A974-474F5EA4E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 face clic pentru editarea stilurilor textului Coordonatorului</a:t>
            </a:r>
          </a:p>
          <a:p>
            <a:pPr lvl="1"/>
            <a:r>
              <a:rPr lang="en-US"/>
              <a:t>Nivelul secund</a:t>
            </a:r>
          </a:p>
          <a:p>
            <a:pPr lvl="2"/>
            <a:r>
              <a:rPr lang="en-US"/>
              <a:t>Al treilea nivel</a:t>
            </a:r>
          </a:p>
          <a:p>
            <a:pPr lvl="3"/>
            <a:r>
              <a:rPr lang="en-US"/>
              <a:t>Al patrulea nivel</a:t>
            </a:r>
          </a:p>
          <a:p>
            <a:pPr lvl="4"/>
            <a:r>
              <a:rPr lang="en-US"/>
              <a:t>Al cincilea nivel</a:t>
            </a:r>
          </a:p>
        </p:txBody>
      </p:sp>
      <p:sp>
        <p:nvSpPr>
          <p:cNvPr id="30789" name="Rectangle 69">
            <a:extLst>
              <a:ext uri="{FF2B5EF4-FFF2-40B4-BE49-F238E27FC236}">
                <a16:creationId xmlns:a16="http://schemas.microsoft.com/office/drawing/2014/main" id="{8D35ABD8-C68E-CA8B-1323-F2F14A54A9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0" name="Rectangle 70">
            <a:extLst>
              <a:ext uri="{FF2B5EF4-FFF2-40B4-BE49-F238E27FC236}">
                <a16:creationId xmlns:a16="http://schemas.microsoft.com/office/drawing/2014/main" id="{AE48F379-E3BD-2F12-3AF0-9632B4EF05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1" name="Rectangle 71">
            <a:extLst>
              <a:ext uri="{FF2B5EF4-FFF2-40B4-BE49-F238E27FC236}">
                <a16:creationId xmlns:a16="http://schemas.microsoft.com/office/drawing/2014/main" id="{286417A1-8524-C3D0-3418-6006F58466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EF72015-BB88-40DF-9F1E-E29F28AD55C5}" type="slidenum">
              <a:rPr lang="en-US" altLang="ro-RO"/>
              <a:pPr/>
              <a:t>‹#›</a:t>
            </a:fld>
            <a:endParaRPr lang="en-US" altLang="ro-RO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C452142F-4978-B360-CB42-1AADA672A35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381000"/>
            <a:ext cx="8610600" cy="6096000"/>
          </a:xfrm>
        </p:spPr>
        <p:txBody>
          <a:bodyPr/>
          <a:lstStyle/>
          <a:p>
            <a:pPr eaLnBrk="1" hangingPunct="1">
              <a:defRPr/>
            </a:pPr>
            <a:endParaRPr lang="ro-RO"/>
          </a:p>
        </p:txBody>
      </p:sp>
      <p:pic>
        <p:nvPicPr>
          <p:cNvPr id="3075" name="Picture 4" descr="pinocchio 4">
            <a:extLst>
              <a:ext uri="{FF2B5EF4-FFF2-40B4-BE49-F238E27FC236}">
                <a16:creationId xmlns:a16="http://schemas.microsoft.com/office/drawing/2014/main" id="{E803A69F-5FCC-EAC5-DD5B-213B4505E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261E5F53-1256-0A24-796F-9285A739E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5344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                                   </a:t>
            </a:r>
            <a:r>
              <a:rPr lang="en-US" dirty="0">
                <a:latin typeface="Arial Unicode MS" panose="020B0604020202020204" pitchFamily="34" charset="-128"/>
              </a:rPr>
              <a:t>Bun</a:t>
            </a:r>
            <a:r>
              <a:rPr lang="ro-RO" dirty="0">
                <a:latin typeface="Arial Unicode MS" panose="020B0604020202020204" pitchFamily="34" charset="-128"/>
              </a:rPr>
              <a:t>ă</a:t>
            </a:r>
            <a:r>
              <a:rPr lang="en-US" dirty="0">
                <a:latin typeface="Arial Unicode MS" panose="020B0604020202020204" pitchFamily="34" charset="-128"/>
              </a:rPr>
              <a:t> !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Arial Unicode MS" panose="020B0604020202020204" pitchFamily="34" charset="-128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latin typeface="Arial Unicode MS" panose="020B0604020202020204" pitchFamily="34" charset="-128"/>
              </a:rPr>
              <a:t>                       </a:t>
            </a:r>
            <a:r>
              <a:rPr lang="en-US" dirty="0" err="1">
                <a:latin typeface="Arial Unicode MS" panose="020B0604020202020204" pitchFamily="34" charset="-128"/>
              </a:rPr>
              <a:t>Numele</a:t>
            </a:r>
            <a:r>
              <a:rPr lang="en-US" dirty="0">
                <a:latin typeface="Arial Unicode MS" panose="020B0604020202020204" pitchFamily="34" charset="-128"/>
              </a:rPr>
              <a:t>  </a:t>
            </a:r>
            <a:r>
              <a:rPr lang="en-US" dirty="0" err="1">
                <a:latin typeface="Arial Unicode MS" panose="020B0604020202020204" pitchFamily="34" charset="-128"/>
              </a:rPr>
              <a:t>meu</a:t>
            </a:r>
            <a:r>
              <a:rPr lang="en-US" dirty="0">
                <a:latin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</a:rPr>
              <a:t>este</a:t>
            </a:r>
            <a:r>
              <a:rPr lang="en-US" dirty="0">
                <a:latin typeface="Arial Unicode MS" panose="020B0604020202020204" pitchFamily="34" charset="-128"/>
              </a:rPr>
              <a:t> Pinocchio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latin typeface="Arial Unicode MS" panose="020B0604020202020204" pitchFamily="34" charset="-128"/>
              </a:rPr>
              <a:t>                  </a:t>
            </a:r>
            <a:r>
              <a:rPr lang="ro-RO" dirty="0" err="1">
                <a:latin typeface="Arial Unicode MS" panose="020B0604020202020204" pitchFamily="34" charset="-128"/>
              </a:rPr>
              <a:t>ş</a:t>
            </a:r>
            <a:r>
              <a:rPr lang="en-US" dirty="0" err="1">
                <a:latin typeface="Arial Unicode MS" panose="020B0604020202020204" pitchFamily="34" charset="-128"/>
              </a:rPr>
              <a:t>i</a:t>
            </a:r>
            <a:r>
              <a:rPr lang="en-US" dirty="0">
                <a:latin typeface="Arial Unicode MS" panose="020B0604020202020204" pitchFamily="34" charset="-128"/>
              </a:rPr>
              <a:t> v</a:t>
            </a:r>
            <a:r>
              <a:rPr lang="ro-RO" dirty="0">
                <a:latin typeface="Arial Unicode MS" panose="020B0604020202020204" pitchFamily="34" charset="-128"/>
              </a:rPr>
              <a:t>ă</a:t>
            </a:r>
            <a:r>
              <a:rPr lang="en-US" dirty="0">
                <a:latin typeface="Arial Unicode MS" panose="020B0604020202020204" pitchFamily="34" charset="-128"/>
              </a:rPr>
              <a:t> </a:t>
            </a:r>
            <a:r>
              <a:rPr lang="ro-RO" dirty="0">
                <a:latin typeface="Arial Unicode MS" panose="020B0604020202020204" pitchFamily="34" charset="-128"/>
              </a:rPr>
              <a:t>dezvălui</a:t>
            </a:r>
            <a:r>
              <a:rPr lang="en-US" dirty="0">
                <a:latin typeface="Arial Unicode MS" panose="020B0604020202020204" pitchFamily="34" charset="-128"/>
              </a:rPr>
              <a:t> un secret : </a:t>
            </a:r>
            <a:endParaRPr lang="ro-RO" dirty="0">
              <a:latin typeface="Arial Unicode MS" panose="020B0604020202020204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o-RO" dirty="0">
                <a:latin typeface="Arial Unicode MS" panose="020B0604020202020204" pitchFamily="34" charset="-128"/>
              </a:rPr>
              <a:t>               </a:t>
            </a:r>
            <a:r>
              <a:rPr lang="en-US" dirty="0">
                <a:latin typeface="Arial Unicode MS" panose="020B0604020202020204" pitchFamily="34" charset="-128"/>
              </a:rPr>
              <a:t>am </a:t>
            </a:r>
            <a:r>
              <a:rPr lang="ro-RO" dirty="0">
                <a:latin typeface="Arial Unicode MS" panose="020B0604020202020204" pitchFamily="34" charset="-128"/>
              </a:rPr>
              <a:t>î</a:t>
            </a:r>
            <a:r>
              <a:rPr lang="en-US" dirty="0" err="1">
                <a:latin typeface="Arial Unicode MS" panose="020B0604020202020204" pitchFamily="34" charset="-128"/>
              </a:rPr>
              <a:t>nv</a:t>
            </a:r>
            <a:r>
              <a:rPr lang="ro-RO" dirty="0" err="1">
                <a:latin typeface="Arial Unicode MS" panose="020B0604020202020204" pitchFamily="34" charset="-128"/>
              </a:rPr>
              <a:t>ăţ</a:t>
            </a:r>
            <a:r>
              <a:rPr lang="en-US" dirty="0">
                <a:latin typeface="Arial Unicode MS" panose="020B0604020202020204" pitchFamily="34" charset="-128"/>
              </a:rPr>
              <a:t>at  </a:t>
            </a:r>
            <a:r>
              <a:rPr lang="en-US" dirty="0" err="1">
                <a:latin typeface="Arial Unicode MS" panose="020B0604020202020204" pitchFamily="34" charset="-128"/>
              </a:rPr>
              <a:t>toate</a:t>
            </a:r>
            <a:r>
              <a:rPr lang="en-US" dirty="0">
                <a:latin typeface="Arial Unicode MS" panose="020B0604020202020204" pitchFamily="34" charset="-128"/>
              </a:rPr>
              <a:t>  </a:t>
            </a:r>
            <a:r>
              <a:rPr lang="en-US" dirty="0" err="1">
                <a:latin typeface="Arial Unicode MS" panose="020B0604020202020204" pitchFamily="34" charset="-128"/>
              </a:rPr>
              <a:t>literele</a:t>
            </a:r>
            <a:r>
              <a:rPr lang="ro-RO" dirty="0">
                <a:latin typeface="Arial Unicode MS" panose="020B0604020202020204" pitchFamily="34" charset="-128"/>
              </a:rPr>
              <a:t>,</a:t>
            </a:r>
            <a:endParaRPr lang="en-US" dirty="0">
              <a:latin typeface="Arial Unicode MS" panose="020B0604020202020204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 Unicode MS" panose="020B0604020202020204" pitchFamily="34" charset="-128"/>
              </a:rPr>
              <a:t> </a:t>
            </a:r>
            <a:r>
              <a:rPr lang="ro-RO" dirty="0">
                <a:latin typeface="Arial Unicode MS" panose="020B0604020202020204" pitchFamily="34" charset="-128"/>
              </a:rPr>
              <a:t>              </a:t>
            </a:r>
            <a:r>
              <a:rPr lang="en-US" dirty="0" err="1">
                <a:latin typeface="Arial Unicode MS" panose="020B0604020202020204" pitchFamily="34" charset="-128"/>
              </a:rPr>
              <a:t>dar</a:t>
            </a:r>
            <a:r>
              <a:rPr lang="en-US" dirty="0">
                <a:latin typeface="Arial Unicode MS" panose="020B0604020202020204" pitchFamily="34" charset="-128"/>
              </a:rPr>
              <a:t> nu m</a:t>
            </a:r>
            <a:r>
              <a:rPr lang="ro-RO" dirty="0">
                <a:latin typeface="Arial Unicode MS" panose="020B0604020202020204" pitchFamily="34" charset="-128"/>
              </a:rPr>
              <a:t>ă</a:t>
            </a:r>
            <a:r>
              <a:rPr lang="en-US" dirty="0">
                <a:latin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</a:rPr>
              <a:t>prea</a:t>
            </a:r>
            <a:r>
              <a:rPr lang="en-US" dirty="0">
                <a:latin typeface="Arial Unicode MS" panose="020B0604020202020204" pitchFamily="34" charset="-128"/>
              </a:rPr>
              <a:t> </a:t>
            </a:r>
            <a:r>
              <a:rPr lang="ro-RO" dirty="0">
                <a:latin typeface="Arial Unicode MS" panose="020B0604020202020204" pitchFamily="34" charset="-128"/>
              </a:rPr>
              <a:t>descurc</a:t>
            </a:r>
            <a:endParaRPr lang="en-US" dirty="0">
              <a:latin typeface="Arial Unicode MS" panose="020B0604020202020204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o-RO" dirty="0">
                <a:latin typeface="Arial Unicode MS" panose="020B0604020202020204" pitchFamily="34" charset="-128"/>
              </a:rPr>
              <a:t>                    </a:t>
            </a:r>
            <a:r>
              <a:rPr lang="en-US" dirty="0">
                <a:latin typeface="Arial Unicode MS" panose="020B0604020202020204" pitchFamily="34" charset="-128"/>
              </a:rPr>
              <a:t>cu </a:t>
            </a:r>
            <a:r>
              <a:rPr lang="en-US" b="1" dirty="0" err="1">
                <a:latin typeface="Arial Unicode MS" panose="020B0604020202020204" pitchFamily="34" charset="-128"/>
              </a:rPr>
              <a:t>grupurile</a:t>
            </a:r>
            <a:r>
              <a:rPr lang="en-US" dirty="0">
                <a:latin typeface="Arial Unicode MS" panose="020B0604020202020204" pitchFamily="34" charset="-128"/>
              </a:rPr>
              <a:t> de </a:t>
            </a:r>
            <a:r>
              <a:rPr lang="en-US" dirty="0" err="1">
                <a:latin typeface="Arial Unicode MS" panose="020B0604020202020204" pitchFamily="34" charset="-128"/>
              </a:rPr>
              <a:t>litere</a:t>
            </a:r>
            <a:r>
              <a:rPr lang="ro-RO" dirty="0">
                <a:latin typeface="Arial Unicode MS" panose="020B0604020202020204" pitchFamily="34" charset="-128"/>
              </a:rPr>
              <a:t> </a:t>
            </a:r>
            <a:r>
              <a:rPr lang="ro-RO" i="1" dirty="0" err="1">
                <a:latin typeface="Arial Unicode MS" panose="020B0604020202020204" pitchFamily="34" charset="-128"/>
              </a:rPr>
              <a:t>ce,ci,che</a:t>
            </a:r>
            <a:r>
              <a:rPr lang="ro-RO" i="1" dirty="0">
                <a:latin typeface="Arial Unicode MS" panose="020B0604020202020204" pitchFamily="34" charset="-128"/>
              </a:rPr>
              <a:t> </a:t>
            </a:r>
            <a:r>
              <a:rPr lang="ro-RO" b="1" dirty="0">
                <a:effectLst/>
                <a:latin typeface="Arial Unicode MS" panose="020B0604020202020204" pitchFamily="34" charset="-128"/>
              </a:rPr>
              <a:t>și </a:t>
            </a:r>
            <a:r>
              <a:rPr lang="ro-RO" i="1" dirty="0" err="1">
                <a:latin typeface="Arial Unicode MS" panose="020B0604020202020204" pitchFamily="34" charset="-128"/>
              </a:rPr>
              <a:t>chi</a:t>
            </a:r>
            <a:r>
              <a:rPr lang="en-US" i="1" dirty="0">
                <a:latin typeface="Arial Unicode MS" panose="020B0604020202020204" pitchFamily="34" charset="-128"/>
              </a:rPr>
              <a:t>.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 Unicode MS" panose="020B0604020202020204" pitchFamily="34" charset="-128"/>
              </a:rPr>
              <a:t>                        M</a:t>
            </a:r>
            <a:r>
              <a:rPr lang="ro-RO" dirty="0">
                <a:latin typeface="Arial Unicode MS" panose="020B0604020202020204" pitchFamily="34" charset="-128"/>
              </a:rPr>
              <a:t>ă</a:t>
            </a:r>
            <a:r>
              <a:rPr lang="en-US" dirty="0">
                <a:latin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</a:rPr>
              <a:t>ajuta</a:t>
            </a:r>
            <a:r>
              <a:rPr lang="ro-RO" dirty="0" err="1">
                <a:latin typeface="Arial Unicode MS" panose="020B0604020202020204" pitchFamily="34" charset="-128"/>
              </a:rPr>
              <a:t>ţ</a:t>
            </a:r>
            <a:r>
              <a:rPr lang="en-US" dirty="0" err="1">
                <a:latin typeface="Arial Unicode MS" panose="020B0604020202020204" pitchFamily="34" charset="-128"/>
              </a:rPr>
              <a:t>i</a:t>
            </a:r>
            <a:r>
              <a:rPr lang="en-US" dirty="0">
                <a:latin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</a:rPr>
              <a:t>voi</a:t>
            </a:r>
            <a:r>
              <a:rPr lang="en-US" dirty="0">
                <a:latin typeface="Arial Unicode MS" panose="020B0604020202020204" pitchFamily="34" charset="-128"/>
              </a:rPr>
              <a:t> s</a:t>
            </a:r>
            <a:r>
              <a:rPr lang="ro-RO" dirty="0">
                <a:latin typeface="Arial Unicode MS" panose="020B0604020202020204" pitchFamily="34" charset="-128"/>
              </a:rPr>
              <a:t>ă</a:t>
            </a:r>
            <a:r>
              <a:rPr lang="en-US" dirty="0">
                <a:latin typeface="Arial Unicode MS" panose="020B0604020202020204" pitchFamily="34" charset="-128"/>
              </a:rPr>
              <a:t> le </a:t>
            </a:r>
            <a:r>
              <a:rPr lang="en-US" dirty="0" err="1">
                <a:latin typeface="Arial Unicode MS" panose="020B0604020202020204" pitchFamily="34" charset="-128"/>
              </a:rPr>
              <a:t>citesc</a:t>
            </a:r>
            <a:r>
              <a:rPr lang="en-US" dirty="0">
                <a:latin typeface="Arial Unicode MS" panose="020B0604020202020204" pitchFamily="34" charset="-128"/>
              </a:rPr>
              <a:t> </a:t>
            </a:r>
            <a:r>
              <a:rPr lang="ro-RO" dirty="0" err="1">
                <a:latin typeface="Arial Unicode MS" panose="020B0604020202020204" pitchFamily="34" charset="-128"/>
              </a:rPr>
              <a:t>ş</a:t>
            </a:r>
            <a:r>
              <a:rPr lang="en-US" dirty="0" err="1">
                <a:latin typeface="Arial Unicode MS" panose="020B0604020202020204" pitchFamily="34" charset="-128"/>
              </a:rPr>
              <a:t>i</a:t>
            </a:r>
            <a:r>
              <a:rPr lang="en-US" dirty="0">
                <a:latin typeface="Arial Unicode MS" panose="020B0604020202020204" pitchFamily="34" charset="-128"/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 Unicode MS" panose="020B0604020202020204" pitchFamily="34" charset="-128"/>
              </a:rPr>
              <a:t>                     s</a:t>
            </a:r>
            <a:r>
              <a:rPr lang="ro-RO" dirty="0">
                <a:latin typeface="Arial Unicode MS" panose="020B0604020202020204" pitchFamily="34" charset="-128"/>
              </a:rPr>
              <a:t>ă</a:t>
            </a:r>
            <a:r>
              <a:rPr lang="en-US" dirty="0">
                <a:latin typeface="Arial Unicode MS" panose="020B0604020202020204" pitchFamily="34" charset="-128"/>
              </a:rPr>
              <a:t> le </a:t>
            </a:r>
            <a:r>
              <a:rPr lang="en-US" dirty="0" err="1">
                <a:latin typeface="Arial Unicode MS" panose="020B0604020202020204" pitchFamily="34" charset="-128"/>
              </a:rPr>
              <a:t>scriu</a:t>
            </a:r>
            <a:r>
              <a:rPr lang="en-US" dirty="0">
                <a:latin typeface="Arial Unicode MS" panose="020B0604020202020204" pitchFamily="34" charset="-128"/>
              </a:rPr>
              <a:t> ?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 Unicode MS" panose="020B0604020202020204" pitchFamily="34" charset="-128"/>
              </a:rPr>
              <a:t>        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 Unicode MS" panose="020B0604020202020204" pitchFamily="34" charset="-128"/>
              </a:rPr>
              <a:t>                                    S</a:t>
            </a:r>
            <a:r>
              <a:rPr lang="ro-RO" dirty="0">
                <a:latin typeface="Arial Unicode MS" panose="020B0604020202020204" pitchFamily="34" charset="-128"/>
              </a:rPr>
              <a:t>ă</a:t>
            </a:r>
            <a:r>
              <a:rPr lang="en-US" dirty="0">
                <a:latin typeface="Arial Unicode MS" panose="020B0604020202020204" pitchFamily="34" charset="-128"/>
              </a:rPr>
              <a:t> </a:t>
            </a:r>
            <a:r>
              <a:rPr lang="ro-RO" dirty="0">
                <a:latin typeface="Arial Unicode MS" panose="020B0604020202020204" pitchFamily="34" charset="-128"/>
              </a:rPr>
              <a:t>î</a:t>
            </a:r>
            <a:r>
              <a:rPr lang="en-US" dirty="0" err="1">
                <a:latin typeface="Arial Unicode MS" panose="020B0604020202020204" pitchFamily="34" charset="-128"/>
              </a:rPr>
              <a:t>ncepem</a:t>
            </a:r>
            <a:r>
              <a:rPr lang="en-US" dirty="0">
                <a:latin typeface="Arial Unicode MS" panose="020B0604020202020204" pitchFamily="34" charset="-128"/>
              </a:rPr>
              <a:t> !</a:t>
            </a:r>
            <a:r>
              <a:rPr lang="en-US" dirty="0"/>
              <a:t>           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         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/>
          </a:p>
        </p:txBody>
      </p:sp>
      <p:pic>
        <p:nvPicPr>
          <p:cNvPr id="4099" name="Picture 4" descr="595152-pinocchio2_large1">
            <a:extLst>
              <a:ext uri="{FF2B5EF4-FFF2-40B4-BE49-F238E27FC236}">
                <a16:creationId xmlns:a16="http://schemas.microsoft.com/office/drawing/2014/main" id="{52D1605A-F919-0183-8335-AC90B547D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02723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2A117C07-798B-8E3C-A507-7C75AB501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Prietenul</a:t>
            </a:r>
            <a:r>
              <a:rPr lang="en-US" dirty="0"/>
              <a:t> </a:t>
            </a:r>
            <a:r>
              <a:rPr lang="en-US" dirty="0" err="1"/>
              <a:t>meu</a:t>
            </a:r>
            <a:r>
              <a:rPr lang="en-US" dirty="0"/>
              <a:t> Jiminy m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ceart</a:t>
            </a:r>
            <a:r>
              <a:rPr lang="ro-RO" dirty="0"/>
              <a:t>ă</a:t>
            </a:r>
            <a:r>
              <a:rPr lang="en-US" dirty="0"/>
              <a:t> c</a:t>
            </a:r>
            <a:r>
              <a:rPr lang="ro-RO" dirty="0"/>
              <a:t>â</a:t>
            </a:r>
            <a:r>
              <a:rPr lang="en-US" dirty="0" err="1"/>
              <a:t>nd</a:t>
            </a:r>
            <a:r>
              <a:rPr lang="en-US" dirty="0"/>
              <a:t> </a:t>
            </a:r>
            <a:r>
              <a:rPr lang="ro-RO" dirty="0"/>
              <a:t>mint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scriu</a:t>
            </a:r>
            <a:r>
              <a:rPr lang="en-US" dirty="0"/>
              <a:t> </a:t>
            </a:r>
            <a:r>
              <a:rPr lang="en-US" dirty="0" err="1"/>
              <a:t>cuvintele</a:t>
            </a:r>
            <a:r>
              <a:rPr lang="en-US" dirty="0"/>
              <a:t> </a:t>
            </a:r>
            <a:r>
              <a:rPr lang="en-US" dirty="0" err="1"/>
              <a:t>gre</a:t>
            </a:r>
            <a:r>
              <a:rPr lang="ro-RO" dirty="0" err="1"/>
              <a:t>ş</a:t>
            </a:r>
            <a:r>
              <a:rPr lang="en-US" dirty="0"/>
              <a:t>it. Cum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corect</a:t>
            </a:r>
            <a:r>
              <a:rPr lang="en-US" dirty="0"/>
              <a:t>?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err="1"/>
              <a:t>ochi</a:t>
            </a:r>
            <a:r>
              <a:rPr lang="en-US" dirty="0"/>
              <a:t>/</a:t>
            </a:r>
            <a:r>
              <a:rPr lang="en-US" dirty="0" err="1"/>
              <a:t>oci</a:t>
            </a:r>
            <a:r>
              <a:rPr lang="ro-RO" dirty="0"/>
              <a:t> </a:t>
            </a:r>
            <a:r>
              <a:rPr lang="en-US" dirty="0"/>
              <a:t> </a:t>
            </a:r>
            <a:r>
              <a:rPr lang="ro-RO" dirty="0"/>
              <a:t>      </a:t>
            </a:r>
            <a:r>
              <a:rPr lang="en-US" dirty="0" err="1"/>
              <a:t>rocie</a:t>
            </a:r>
            <a:r>
              <a:rPr lang="en-US" dirty="0"/>
              <a:t>/</a:t>
            </a:r>
            <a:r>
              <a:rPr lang="en-US" dirty="0" err="1"/>
              <a:t>rochie</a:t>
            </a:r>
            <a:r>
              <a:rPr lang="en-US" dirty="0"/>
              <a:t> </a:t>
            </a:r>
            <a:r>
              <a:rPr lang="ro-RO" dirty="0"/>
              <a:t>      </a:t>
            </a:r>
            <a:r>
              <a:rPr lang="en-US" dirty="0"/>
              <a:t> </a:t>
            </a:r>
            <a:r>
              <a:rPr lang="en-US" dirty="0" err="1"/>
              <a:t>urece</a:t>
            </a:r>
            <a:r>
              <a:rPr lang="en-US" dirty="0"/>
              <a:t>/</a:t>
            </a:r>
            <a:r>
              <a:rPr lang="en-US" dirty="0" err="1"/>
              <a:t>ureche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                       chine</a:t>
            </a:r>
            <a:r>
              <a:rPr lang="ro-RO" dirty="0"/>
              <a:t>z</a:t>
            </a:r>
            <a:r>
              <a:rPr lang="en-US" dirty="0"/>
              <a:t>/</a:t>
            </a:r>
            <a:r>
              <a:rPr lang="ro-RO" dirty="0"/>
              <a:t>cinez</a:t>
            </a:r>
            <a:r>
              <a:rPr lang="en-US" dirty="0"/>
              <a:t> </a:t>
            </a:r>
            <a:r>
              <a:rPr lang="ro-RO" dirty="0"/>
              <a:t>     ceai</a:t>
            </a:r>
            <a:r>
              <a:rPr lang="en-US" dirty="0"/>
              <a:t>/</a:t>
            </a:r>
            <a:r>
              <a:rPr lang="ro-RO" dirty="0" err="1"/>
              <a:t>ciai</a:t>
            </a:r>
            <a:r>
              <a:rPr lang="ro-RO" dirty="0"/>
              <a:t> 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                      </a:t>
            </a:r>
            <a:r>
              <a:rPr lang="ro-RO" dirty="0"/>
              <a:t>  ridichi</a:t>
            </a:r>
            <a:r>
              <a:rPr lang="en-US" dirty="0"/>
              <a:t>/</a:t>
            </a:r>
            <a:r>
              <a:rPr lang="ro-RO" dirty="0"/>
              <a:t>ridici</a:t>
            </a:r>
            <a:r>
              <a:rPr lang="en-US" dirty="0"/>
              <a:t>      </a:t>
            </a:r>
            <a:r>
              <a:rPr lang="ro-RO" dirty="0"/>
              <a:t>ceaun</a:t>
            </a:r>
            <a:r>
              <a:rPr lang="en-US" dirty="0"/>
              <a:t>/</a:t>
            </a:r>
            <a:r>
              <a:rPr lang="ro-RO" dirty="0" err="1"/>
              <a:t>ciaun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                       </a:t>
            </a:r>
            <a:r>
              <a:rPr lang="ro-RO" dirty="0"/>
              <a:t> chel</a:t>
            </a:r>
            <a:r>
              <a:rPr lang="en-US" dirty="0"/>
              <a:t>/</a:t>
            </a:r>
            <a:r>
              <a:rPr lang="ro-RO" dirty="0"/>
              <a:t>cel</a:t>
            </a:r>
            <a:r>
              <a:rPr lang="en-US" dirty="0"/>
              <a:t> </a:t>
            </a:r>
            <a:r>
              <a:rPr lang="ro-RO" dirty="0"/>
              <a:t>            lipici</a:t>
            </a:r>
            <a:r>
              <a:rPr lang="en-US" dirty="0"/>
              <a:t>/</a:t>
            </a:r>
            <a:r>
              <a:rPr lang="ro-RO" dirty="0" err="1"/>
              <a:t>lipichi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                       </a:t>
            </a:r>
            <a:r>
              <a:rPr lang="ro-RO" dirty="0"/>
              <a:t> ochean</a:t>
            </a:r>
            <a:r>
              <a:rPr lang="en-US" dirty="0"/>
              <a:t>/</a:t>
            </a:r>
            <a:r>
              <a:rPr lang="ro-RO" dirty="0"/>
              <a:t>ocean   </a:t>
            </a:r>
            <a:r>
              <a:rPr lang="ro-RO" dirty="0" err="1"/>
              <a:t>mechi</a:t>
            </a:r>
            <a:r>
              <a:rPr lang="en-US" dirty="0"/>
              <a:t>/</a:t>
            </a:r>
            <a:r>
              <a:rPr lang="ro-RO" dirty="0"/>
              <a:t>meci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5123" name="Picture 4" descr="pinochio1">
            <a:extLst>
              <a:ext uri="{FF2B5EF4-FFF2-40B4-BE49-F238E27FC236}">
                <a16:creationId xmlns:a16="http://schemas.microsoft.com/office/drawing/2014/main" id="{4E522138-34D8-D35E-047C-806B35EFC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304800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D99174DC-E0F4-E0FA-44B2-E254726EC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382000" cy="6324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                 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                             La numere m</a:t>
            </a:r>
            <a:r>
              <a:rPr lang="ro-RO"/>
              <a:t>ă</a:t>
            </a:r>
            <a:r>
              <a:rPr lang="en-US"/>
              <a:t> mai pricep</a:t>
            </a:r>
            <a:r>
              <a:rPr lang="ro-RO"/>
              <a:t>,</a:t>
            </a:r>
            <a:endParaRPr lang="en-US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                             dar oare c</a:t>
            </a:r>
            <a:r>
              <a:rPr lang="ro-RO"/>
              <a:t>e grup de litere</a:t>
            </a:r>
            <a:r>
              <a:rPr lang="en-US"/>
              <a:t>                       </a:t>
            </a:r>
            <a:r>
              <a:rPr lang="ro-RO"/>
              <a:t>                                            </a:t>
            </a:r>
            <a:r>
              <a:rPr lang="en-US"/>
              <a:t> </a:t>
            </a:r>
          </a:p>
          <a:p>
            <a:pPr eaLnBrk="1" hangingPunct="1">
              <a:defRPr/>
            </a:pPr>
            <a:r>
              <a:rPr lang="ro-RO"/>
              <a:t>                          conţine fiecare cuvânt </a:t>
            </a:r>
            <a:r>
              <a:rPr lang="en-US"/>
              <a:t>?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            </a:t>
            </a:r>
            <a:endParaRPr lang="ro-RO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o-RO"/>
              <a:t> cerneală, rădăcină, prichindei, chelner, cinci,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o-RO"/>
              <a:t> cheie, seceră, buchet, melci, bicicletă, ceapă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o-RO"/>
              <a:t> ciuperci, pachet, chitară, minciună, ciorchine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o-RO"/>
              <a:t> şoricel, păduchi, vecină, cercei, ceas, urzici,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o-RO"/>
              <a:t> chioşc, parcelă, rachetă, chimono, ochelari.   </a:t>
            </a:r>
            <a:r>
              <a:rPr lang="en-US"/>
              <a:t>                   </a:t>
            </a:r>
          </a:p>
        </p:txBody>
      </p:sp>
      <p:pic>
        <p:nvPicPr>
          <p:cNvPr id="2" name="Picture 5" descr="pinocchio36">
            <a:extLst>
              <a:ext uri="{FF2B5EF4-FFF2-40B4-BE49-F238E27FC236}">
                <a16:creationId xmlns:a16="http://schemas.microsoft.com/office/drawing/2014/main" id="{2DBFDB73-A3BF-FD5F-BF07-4749D536E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1051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DFD7E068-0A18-4720-1CC3-4ACEA274B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o-RO"/>
          </a:p>
          <a:p>
            <a:pPr eaLnBrk="1" hangingPunct="1">
              <a:lnSpc>
                <a:spcPct val="90000"/>
              </a:lnSpc>
              <a:defRPr/>
            </a:pPr>
            <a:endParaRPr lang="en-US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/>
              <a:t>   S</a:t>
            </a:r>
            <a:r>
              <a:rPr lang="ro-RO"/>
              <a:t>ă</a:t>
            </a:r>
            <a:r>
              <a:rPr lang="en-US"/>
              <a:t> alint</a:t>
            </a:r>
            <a:r>
              <a:rPr lang="ro-RO"/>
              <a:t>ăm cuvintele !</a:t>
            </a:r>
          </a:p>
          <a:p>
            <a:pPr eaLnBrk="1" hangingPunct="1">
              <a:lnSpc>
                <a:spcPct val="90000"/>
              </a:lnSpc>
              <a:defRPr/>
            </a:pPr>
            <a:endParaRPr lang="ro-RO"/>
          </a:p>
          <a:p>
            <a:pPr eaLnBrk="1" hangingPunct="1">
              <a:lnSpc>
                <a:spcPct val="90000"/>
              </a:lnSpc>
              <a:defRPr/>
            </a:pPr>
            <a:r>
              <a:rPr lang="ro-RO"/>
              <a:t>ciuperci  cercei  ciocan  ciocolată</a:t>
            </a:r>
          </a:p>
          <a:p>
            <a:pPr eaLnBrk="1" hangingPunct="1">
              <a:lnSpc>
                <a:spcPct val="90000"/>
              </a:lnSpc>
              <a:defRPr/>
            </a:pPr>
            <a:endParaRPr lang="ro-RO"/>
          </a:p>
          <a:p>
            <a:pPr eaLnBrk="1" hangingPunct="1">
              <a:lnSpc>
                <a:spcPct val="90000"/>
              </a:lnSpc>
              <a:defRPr/>
            </a:pPr>
            <a:r>
              <a:rPr lang="ro-RO"/>
              <a:t>ochi  chioşc  cheie   pachet</a:t>
            </a:r>
          </a:p>
          <a:p>
            <a:pPr eaLnBrk="1" hangingPunct="1">
              <a:lnSpc>
                <a:spcPct val="90000"/>
              </a:lnSpc>
              <a:defRPr/>
            </a:pPr>
            <a:endParaRPr lang="ro-RO"/>
          </a:p>
          <a:p>
            <a:pPr eaLnBrk="1" hangingPunct="1">
              <a:lnSpc>
                <a:spcPct val="90000"/>
              </a:lnSpc>
              <a:defRPr/>
            </a:pPr>
            <a:r>
              <a:rPr lang="ro-RO"/>
              <a:t> chitară  chenar  picior   rochie</a:t>
            </a:r>
          </a:p>
          <a:p>
            <a:pPr eaLnBrk="1" hangingPunct="1">
              <a:lnSpc>
                <a:spcPct val="90000"/>
              </a:lnSpc>
              <a:defRPr/>
            </a:pPr>
            <a:endParaRPr lang="ro-RO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o-RO"/>
              <a:t>        </a:t>
            </a:r>
            <a:endParaRPr lang="en-US"/>
          </a:p>
          <a:p>
            <a:pPr eaLnBrk="1" hangingPunct="1">
              <a:lnSpc>
                <a:spcPct val="90000"/>
              </a:lnSpc>
              <a:defRPr/>
            </a:pPr>
            <a:endParaRPr lang="en-US"/>
          </a:p>
          <a:p>
            <a:pPr eaLnBrk="1" hangingPunct="1">
              <a:lnSpc>
                <a:spcPct val="90000"/>
              </a:lnSpc>
              <a:defRPr/>
            </a:pPr>
            <a:endParaRPr lang="en-US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pic>
        <p:nvPicPr>
          <p:cNvPr id="7171" name="Picture 5" descr="Jiminy-Cricket-2">
            <a:extLst>
              <a:ext uri="{FF2B5EF4-FFF2-40B4-BE49-F238E27FC236}">
                <a16:creationId xmlns:a16="http://schemas.microsoft.com/office/drawing/2014/main" id="{8DB9932D-3183-9177-7B13-7ED7B8E10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429000"/>
            <a:ext cx="18002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id="{557CF525-913E-510B-4ACE-27321197F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8686800" cy="6477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o-RO" sz="2800"/>
              <a:t>    Ce copii frumoşi! </a:t>
            </a:r>
            <a:r>
              <a:rPr lang="en-US" sz="2800"/>
              <a:t>Oare cum </a:t>
            </a:r>
            <a:r>
              <a:rPr lang="ro-RO" sz="2800"/>
              <a:t>î</a:t>
            </a:r>
            <a:r>
              <a:rPr lang="en-US" sz="2800"/>
              <a:t>i cheam</a:t>
            </a:r>
            <a:r>
              <a:rPr lang="ro-RO" sz="2800"/>
              <a:t>ă?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o-RO" sz="280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o-RO" sz="2800"/>
              <a:t>                                                    Celia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o-RO" sz="2800"/>
              <a:t>                  Ciprian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o-RO" sz="2800"/>
              <a:t>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o-RO" sz="2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o-RO" sz="2800"/>
              <a:t>                                               Chiriac  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o-RO" sz="2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o-RO" sz="2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o-RO" sz="2800"/>
              <a:t>                              Chiralina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o-RO" sz="280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o-RO" sz="2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o-RO" sz="2800"/>
              <a:t>                        Cerasela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o-RO" sz="2800"/>
              <a:t>                                                           Lucian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00"/>
          </a:p>
        </p:txBody>
      </p:sp>
      <p:pic>
        <p:nvPicPr>
          <p:cNvPr id="8195" name="Picture 5" descr="chip-copil">
            <a:extLst>
              <a:ext uri="{FF2B5EF4-FFF2-40B4-BE49-F238E27FC236}">
                <a16:creationId xmlns:a16="http://schemas.microsoft.com/office/drawing/2014/main" id="{E8021B3D-6903-1D6D-21CF-9B5488874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7637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copii_2">
            <a:extLst>
              <a:ext uri="{FF2B5EF4-FFF2-40B4-BE49-F238E27FC236}">
                <a16:creationId xmlns:a16="http://schemas.microsoft.com/office/drawing/2014/main" id="{FFA67A10-FBA2-64D1-F835-8AFCC3CF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82880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Fetita_Mulatra_big">
            <a:extLst>
              <a:ext uri="{FF2B5EF4-FFF2-40B4-BE49-F238E27FC236}">
                <a16:creationId xmlns:a16="http://schemas.microsoft.com/office/drawing/2014/main" id="{64CCB8BE-BF79-7A2D-6261-87B617901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"/>
            <a:ext cx="22098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GIRLSIT">
            <a:extLst>
              <a:ext uri="{FF2B5EF4-FFF2-40B4-BE49-F238E27FC236}">
                <a16:creationId xmlns:a16="http://schemas.microsoft.com/office/drawing/2014/main" id="{4362C6C6-34FC-35D4-092A-BDCB43B69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21336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" descr="P-04">
            <a:extLst>
              <a:ext uri="{FF2B5EF4-FFF2-40B4-BE49-F238E27FC236}">
                <a16:creationId xmlns:a16="http://schemas.microsoft.com/office/drawing/2014/main" id="{EA35FBB4-163E-6915-E88B-9FBE0D1BB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38400"/>
            <a:ext cx="25146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Poza Fetite dulci si dragalase">
            <a:extLst>
              <a:ext uri="{FF2B5EF4-FFF2-40B4-BE49-F238E27FC236}">
                <a16:creationId xmlns:a16="http://schemas.microsoft.com/office/drawing/2014/main" id="{40F612D8-EC9A-3C3D-0F3E-D3C64B4C4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10144A1D-3E51-3EE8-92D2-1001519ED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624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/>
              <a:t>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/>
              <a:t>   </a:t>
            </a:r>
            <a:r>
              <a:rPr lang="ro-RO" sz="2800"/>
              <a:t>Oare cine a amestecat silabele </a:t>
            </a:r>
            <a:r>
              <a:rPr lang="en-US" sz="2800"/>
              <a:t>?</a:t>
            </a:r>
            <a:r>
              <a:rPr lang="ro-RO" sz="2800"/>
              <a:t> </a:t>
            </a:r>
            <a:endParaRPr lang="en-US" sz="2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/>
              <a:t>   </a:t>
            </a:r>
            <a:r>
              <a:rPr lang="ro-RO" sz="2800"/>
              <a:t>Mă ajutaţi să le</a:t>
            </a:r>
            <a:r>
              <a:rPr lang="en-US" sz="2800"/>
              <a:t> </a:t>
            </a:r>
            <a:r>
              <a:rPr lang="ro-RO" sz="2800"/>
              <a:t>ordonez</a:t>
            </a:r>
            <a:r>
              <a:rPr lang="en-US" sz="2800"/>
              <a:t> ?</a:t>
            </a:r>
            <a:r>
              <a:rPr lang="ro-RO" sz="280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ro-RO" sz="2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o-RO" sz="2800"/>
              <a:t>  1) pa, ca, ce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o-RO" sz="2800"/>
              <a:t>  2) re, u, che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o-RO" sz="2800"/>
              <a:t>  3) te, ta, ce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o-RO" sz="2800"/>
              <a:t>  4) sal, ci, 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o-RO" sz="2800"/>
              <a:t>  5) cel, ri, şo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o-RO" sz="2800"/>
              <a:t>  6) chi, soa, în, re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o-RO" sz="2800"/>
              <a:t>  7) ră, tă, chi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o-RO" sz="2800"/>
              <a:t>  8) joa, co, ce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o-RO" sz="2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o-RO" sz="2800"/>
              <a:t>  </a:t>
            </a:r>
            <a:endParaRPr lang="en-US" sz="2800"/>
          </a:p>
        </p:txBody>
      </p:sp>
      <p:pic>
        <p:nvPicPr>
          <p:cNvPr id="2" name="Picture 4" descr="pinocchio">
            <a:extLst>
              <a:ext uri="{FF2B5EF4-FFF2-40B4-BE49-F238E27FC236}">
                <a16:creationId xmlns:a16="http://schemas.microsoft.com/office/drawing/2014/main" id="{667F8AC4-C3DD-BEA7-E943-433460A49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29241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761CD14C-BF14-E699-28B3-EBE86E5D4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62484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ro-RO" dirty="0"/>
              <a:t>Formează cu următoarele cuvinte propoziții cât mai frumoase</a:t>
            </a:r>
            <a:r>
              <a:rPr lang="en-US" dirty="0"/>
              <a:t>:</a:t>
            </a:r>
            <a:endParaRPr lang="ro-RO" dirty="0"/>
          </a:p>
          <a:p>
            <a:pPr marL="609600" indent="-609600" eaLnBrk="1" hangingPunct="1">
              <a:buFontTx/>
              <a:buAutoNum type="arabicParenR"/>
              <a:defRPr/>
            </a:pPr>
            <a:r>
              <a:rPr lang="ro-RO" dirty="0"/>
              <a:t>ochii, Chiriac, fericit, închide</a:t>
            </a:r>
          </a:p>
          <a:p>
            <a:pPr marL="609600" indent="-609600" eaLnBrk="1" hangingPunct="1">
              <a:buFontTx/>
              <a:buAutoNum type="arabicParenR"/>
              <a:defRPr/>
            </a:pPr>
            <a:r>
              <a:rPr lang="ro-RO" dirty="0"/>
              <a:t>Marcel,  concediu, petrece 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ro-RO" dirty="0"/>
              <a:t>      zece, Cecenia     </a:t>
            </a:r>
            <a:endParaRPr lang="en-US" dirty="0"/>
          </a:p>
          <a:p>
            <a:pPr marL="609600" indent="-609600" eaLnBrk="1" hangingPunct="1">
              <a:buFontTx/>
              <a:buAutoNum type="arabicParenR" startAt="3"/>
              <a:defRPr/>
            </a:pPr>
            <a:r>
              <a:rPr lang="ro-RO" dirty="0"/>
              <a:t>Chelnerul, jacheta, încheie, 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ro-RO" dirty="0"/>
              <a:t>      veche</a:t>
            </a:r>
            <a:endParaRPr lang="en-US" dirty="0"/>
          </a:p>
          <a:p>
            <a:pPr marL="609600" indent="-609600" eaLnBrk="1" hangingPunct="1">
              <a:buFontTx/>
              <a:buAutoNum type="arabicParenR" startAt="4"/>
              <a:defRPr/>
            </a:pPr>
            <a:r>
              <a:rPr lang="ro-RO" dirty="0"/>
              <a:t>saci, Luci, cinci, </a:t>
            </a:r>
            <a:r>
              <a:rPr lang="ro-RO" dirty="0" err="1"/>
              <a:t>duce,nuci</a:t>
            </a:r>
            <a:endParaRPr lang="ro-RO" dirty="0"/>
          </a:p>
          <a:p>
            <a:pPr marL="609600" indent="-609600" eaLnBrk="1" hangingPunct="1">
              <a:buFontTx/>
              <a:buNone/>
              <a:defRPr/>
            </a:pPr>
            <a:r>
              <a:rPr lang="ro-RO" dirty="0"/>
              <a:t>      Tecuci</a:t>
            </a:r>
            <a:endParaRPr lang="en-US" dirty="0"/>
          </a:p>
          <a:p>
            <a:pPr marL="609600" indent="-609600" eaLnBrk="1" hangingPunct="1">
              <a:buFontTx/>
              <a:buAutoNum type="arabicParenR" startAt="5"/>
              <a:defRPr/>
            </a:pPr>
            <a:r>
              <a:rPr lang="ro-RO" dirty="0" err="1"/>
              <a:t>Chiralina</a:t>
            </a:r>
            <a:r>
              <a:rPr lang="ro-RO" dirty="0"/>
              <a:t>, ceas, cercei, pereche, împachetat</a:t>
            </a:r>
            <a:endParaRPr lang="en-US" dirty="0"/>
          </a:p>
        </p:txBody>
      </p:sp>
      <p:pic>
        <p:nvPicPr>
          <p:cNvPr id="2" name="Picture 4" descr="600full-pinocchio-(a-little-golden-book)-photo">
            <a:extLst>
              <a:ext uri="{FF2B5EF4-FFF2-40B4-BE49-F238E27FC236}">
                <a16:creationId xmlns:a16="http://schemas.microsoft.com/office/drawing/2014/main" id="{09E67D19-71C5-D1FA-213F-20C1305B0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2478088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BC513D3-C0AA-B27E-6146-05A304A1B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o-RO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DFB4797-8614-CD1A-3917-6187A7939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o-RO"/>
          </a:p>
        </p:txBody>
      </p:sp>
      <p:pic>
        <p:nvPicPr>
          <p:cNvPr id="11268" name="Picture 4" descr="02_pinocchio_wallpaper1">
            <a:extLst>
              <a:ext uri="{FF2B5EF4-FFF2-40B4-BE49-F238E27FC236}">
                <a16:creationId xmlns:a16="http://schemas.microsoft.com/office/drawing/2014/main" id="{42CFA845-2F2B-493D-D9DE-43C600F11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ndulaţie">
  <a:themeElements>
    <a:clrScheme name="Ondulaţi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ndulaţi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ndulaţi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ţi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ţi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ţi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ţi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ţi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ţi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ţi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ulaţi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ulaţie 10">
        <a:dk1>
          <a:srgbClr val="000000"/>
        </a:dk1>
        <a:lt1>
          <a:srgbClr val="97C6F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C9DFFB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261</TotalTime>
  <Words>396</Words>
  <Application>Microsoft Office PowerPoint</Application>
  <PresentationFormat>Expunere pe ecran (4:3)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9</vt:i4>
      </vt:variant>
    </vt:vector>
  </HeadingPairs>
  <TitlesOfParts>
    <vt:vector size="14" baseType="lpstr">
      <vt:lpstr>Arial</vt:lpstr>
      <vt:lpstr>Wingdings</vt:lpstr>
      <vt:lpstr>Calibri</vt:lpstr>
      <vt:lpstr>Arial Unicode MS</vt:lpstr>
      <vt:lpstr>Ondulaţie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Monica</dc:creator>
  <cp:lastModifiedBy>Militina Cleopatra Culidiuc</cp:lastModifiedBy>
  <cp:revision>11</cp:revision>
  <dcterms:created xsi:type="dcterms:W3CDTF">2011-04-10T17:07:20Z</dcterms:created>
  <dcterms:modified xsi:type="dcterms:W3CDTF">2025-05-08T16:20:39Z</dcterms:modified>
</cp:coreProperties>
</file>