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2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zitiv titlu">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B771284A-9D0F-2D52-857C-33EDC3C7FA1A}"/>
              </a:ext>
            </a:extLst>
          </p:cNvPr>
          <p:cNvSpPr>
            <a:spLocks noGrp="1" noChangeArrowheads="1"/>
          </p:cNvSpPr>
          <p:nvPr>
            <p:ph type="ctrTitle"/>
          </p:nvPr>
        </p:nvSpPr>
        <p:spPr>
          <a:xfrm>
            <a:off x="914400" y="1524000"/>
            <a:ext cx="7623175" cy="1752600"/>
          </a:xfrm>
        </p:spPr>
        <p:txBody>
          <a:bodyPr/>
          <a:lstStyle>
            <a:lvl1pPr>
              <a:defRPr sz="5000"/>
            </a:lvl1pPr>
          </a:lstStyle>
          <a:p>
            <a:pPr lvl="0"/>
            <a:r>
              <a:rPr lang="en-US" altLang="en-US" noProof="0"/>
              <a:t>Se face clic pentru editare stil titlu Coordonator</a:t>
            </a:r>
          </a:p>
        </p:txBody>
      </p:sp>
      <p:sp>
        <p:nvSpPr>
          <p:cNvPr id="49155" name="Rectangle 3">
            <a:extLst>
              <a:ext uri="{FF2B5EF4-FFF2-40B4-BE49-F238E27FC236}">
                <a16:creationId xmlns:a16="http://schemas.microsoft.com/office/drawing/2014/main" id="{870C627C-8C6B-A466-3687-1297DB1C58F5}"/>
              </a:ext>
            </a:extLst>
          </p:cNvPr>
          <p:cNvSpPr>
            <a:spLocks noGrp="1" noChangeArrowheads="1"/>
          </p:cNvSpPr>
          <p:nvPr>
            <p:ph type="subTitle" idx="1"/>
          </p:nvPr>
        </p:nvSpPr>
        <p:spPr>
          <a:xfrm>
            <a:off x="1981200" y="3962400"/>
            <a:ext cx="6553200" cy="1752600"/>
          </a:xfrm>
        </p:spPr>
        <p:txBody>
          <a:bodyPr/>
          <a:lstStyle>
            <a:lvl1pPr marL="0" indent="0">
              <a:buFont typeface="Wingdings" panose="05000000000000000000" pitchFamily="2" charset="2"/>
              <a:buNone/>
              <a:defRPr sz="2800"/>
            </a:lvl1pPr>
          </a:lstStyle>
          <a:p>
            <a:pPr lvl="0"/>
            <a:r>
              <a:rPr lang="en-US" altLang="en-US" noProof="0"/>
              <a:t>Faceţi clic pentru editarea stilului de subtitlu al coordonatorului</a:t>
            </a:r>
          </a:p>
        </p:txBody>
      </p:sp>
      <p:sp>
        <p:nvSpPr>
          <p:cNvPr id="49156" name="Rectangle 4">
            <a:extLst>
              <a:ext uri="{FF2B5EF4-FFF2-40B4-BE49-F238E27FC236}">
                <a16:creationId xmlns:a16="http://schemas.microsoft.com/office/drawing/2014/main" id="{EFE2FA9A-5BF3-48BF-7FF8-B22C5D292AA6}"/>
              </a:ext>
            </a:extLst>
          </p:cNvPr>
          <p:cNvSpPr>
            <a:spLocks noGrp="1" noChangeArrowheads="1"/>
          </p:cNvSpPr>
          <p:nvPr>
            <p:ph type="dt" sz="half" idx="2"/>
          </p:nvPr>
        </p:nvSpPr>
        <p:spPr/>
        <p:txBody>
          <a:bodyPr/>
          <a:lstStyle>
            <a:lvl1pPr>
              <a:defRPr/>
            </a:lvl1pPr>
          </a:lstStyle>
          <a:p>
            <a:endParaRPr lang="en-US" altLang="en-US"/>
          </a:p>
        </p:txBody>
      </p:sp>
      <p:sp>
        <p:nvSpPr>
          <p:cNvPr id="49157" name="Rectangle 5">
            <a:extLst>
              <a:ext uri="{FF2B5EF4-FFF2-40B4-BE49-F238E27FC236}">
                <a16:creationId xmlns:a16="http://schemas.microsoft.com/office/drawing/2014/main" id="{276554DB-ACE5-ADFC-0600-4F3D9D6C1BE3}"/>
              </a:ext>
            </a:extLst>
          </p:cNvPr>
          <p:cNvSpPr>
            <a:spLocks noGrp="1" noChangeArrowheads="1"/>
          </p:cNvSpPr>
          <p:nvPr>
            <p:ph type="ftr" sz="quarter" idx="3"/>
          </p:nvPr>
        </p:nvSpPr>
        <p:spPr>
          <a:xfrm>
            <a:off x="3124200" y="6243638"/>
            <a:ext cx="2895600" cy="457200"/>
          </a:xfrm>
        </p:spPr>
        <p:txBody>
          <a:bodyPr/>
          <a:lstStyle>
            <a:lvl1pPr>
              <a:defRPr/>
            </a:lvl1pPr>
          </a:lstStyle>
          <a:p>
            <a:endParaRPr lang="en-US" altLang="en-US"/>
          </a:p>
        </p:txBody>
      </p:sp>
      <p:sp>
        <p:nvSpPr>
          <p:cNvPr id="49158" name="Rectangle 6">
            <a:extLst>
              <a:ext uri="{FF2B5EF4-FFF2-40B4-BE49-F238E27FC236}">
                <a16:creationId xmlns:a16="http://schemas.microsoft.com/office/drawing/2014/main" id="{826E9AFA-63FD-D1F4-1D0E-4A00B1A9DF5C}"/>
              </a:ext>
            </a:extLst>
          </p:cNvPr>
          <p:cNvSpPr>
            <a:spLocks noGrp="1" noChangeArrowheads="1"/>
          </p:cNvSpPr>
          <p:nvPr>
            <p:ph type="sldNum" sz="quarter" idx="4"/>
          </p:nvPr>
        </p:nvSpPr>
        <p:spPr/>
        <p:txBody>
          <a:bodyPr/>
          <a:lstStyle>
            <a:lvl1pPr>
              <a:defRPr/>
            </a:lvl1pPr>
          </a:lstStyle>
          <a:p>
            <a:fld id="{F88FB159-ACD2-469B-8A63-08F259E965C6}" type="slidenum">
              <a:rPr lang="en-US" altLang="en-US"/>
              <a:pPr/>
              <a:t>‹#›</a:t>
            </a:fld>
            <a:endParaRPr lang="en-US" altLang="en-US"/>
          </a:p>
        </p:txBody>
      </p:sp>
      <p:sp>
        <p:nvSpPr>
          <p:cNvPr id="49159" name="Freeform 7">
            <a:extLst>
              <a:ext uri="{FF2B5EF4-FFF2-40B4-BE49-F238E27FC236}">
                <a16:creationId xmlns:a16="http://schemas.microsoft.com/office/drawing/2014/main" id="{1CB8F41B-8C98-0377-9E52-349A8DEA70BD}"/>
              </a:ext>
            </a:extLst>
          </p:cNvPr>
          <p:cNvSpPr>
            <a:spLocks noChangeArrowheads="1"/>
          </p:cNvSpPr>
          <p:nvPr/>
        </p:nvSpPr>
        <p:spPr bwMode="auto">
          <a:xfrm>
            <a:off x="609600" y="1219200"/>
            <a:ext cx="7924800" cy="914400"/>
          </a:xfrm>
          <a:custGeom>
            <a:avLst/>
            <a:gdLst>
              <a:gd name="T0" fmla="*/ 0 w 1000"/>
              <a:gd name="T1" fmla="*/ 1000 h 1000"/>
              <a:gd name="T2" fmla="*/ 0 w 1000"/>
              <a:gd name="T3" fmla="*/ 0 h 1000"/>
              <a:gd name="T4" fmla="*/ 1000 w 1000"/>
              <a:gd name="T5" fmla="*/ 0 h 1000"/>
            </a:gdLst>
            <a:ahLst/>
            <a:cxnLst>
              <a:cxn ang="0">
                <a:pos x="T0" y="T1"/>
              </a:cxn>
              <a:cxn ang="0">
                <a:pos x="T2" y="T3"/>
              </a:cxn>
              <a:cxn ang="0">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ro-RO"/>
          </a:p>
        </p:txBody>
      </p:sp>
      <p:sp>
        <p:nvSpPr>
          <p:cNvPr id="49160" name="Line 8">
            <a:extLst>
              <a:ext uri="{FF2B5EF4-FFF2-40B4-BE49-F238E27FC236}">
                <a16:creationId xmlns:a16="http://schemas.microsoft.com/office/drawing/2014/main" id="{F6B032C5-9FF7-6C57-AF38-76CDA5E62609}"/>
              </a:ext>
            </a:extLst>
          </p:cNvPr>
          <p:cNvSpPr>
            <a:spLocks noChangeShapeType="1"/>
          </p:cNvSpPr>
          <p:nvPr/>
        </p:nvSpPr>
        <p:spPr bwMode="auto">
          <a:xfrm>
            <a:off x="1981200" y="3962400"/>
            <a:ext cx="6511925"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o-R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ext vertical și titlu">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0231CEA1-8C26-943C-67B1-008709917E31}"/>
              </a:ext>
            </a:extLst>
          </p:cNvPr>
          <p:cNvSpPr>
            <a:spLocks noGrp="1"/>
          </p:cNvSpPr>
          <p:nvPr>
            <p:ph type="title"/>
          </p:nvPr>
        </p:nvSpPr>
        <p:spPr/>
        <p:txBody>
          <a:bodyPr/>
          <a:lstStyle/>
          <a:p>
            <a:r>
              <a:rPr lang="ro-RO"/>
              <a:t>Faceți clic pentru a edita stilul de titlu coordonator</a:t>
            </a:r>
          </a:p>
        </p:txBody>
      </p:sp>
      <p:sp>
        <p:nvSpPr>
          <p:cNvPr id="3" name="Substituent text vertical 2">
            <a:extLst>
              <a:ext uri="{FF2B5EF4-FFF2-40B4-BE49-F238E27FC236}">
                <a16:creationId xmlns:a16="http://schemas.microsoft.com/office/drawing/2014/main" id="{AC7D38AA-2F46-9812-8BE9-E196646A0A24}"/>
              </a:ext>
            </a:extLst>
          </p:cNvPr>
          <p:cNvSpPr>
            <a:spLocks noGrp="1"/>
          </p:cNvSpPr>
          <p:nvPr>
            <p:ph type="body" orient="vert" idx="1"/>
          </p:nvPr>
        </p:nvSpPr>
        <p:spPr/>
        <p:txBody>
          <a:bodyPr vert="eaVert"/>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p>
        </p:txBody>
      </p:sp>
      <p:sp>
        <p:nvSpPr>
          <p:cNvPr id="4" name="Substituent dată 3">
            <a:extLst>
              <a:ext uri="{FF2B5EF4-FFF2-40B4-BE49-F238E27FC236}">
                <a16:creationId xmlns:a16="http://schemas.microsoft.com/office/drawing/2014/main" id="{B00F8291-6C52-B6CC-069C-10DE0AA5EDF6}"/>
              </a:ext>
            </a:extLst>
          </p:cNvPr>
          <p:cNvSpPr>
            <a:spLocks noGrp="1"/>
          </p:cNvSpPr>
          <p:nvPr>
            <p:ph type="dt" sz="half" idx="10"/>
          </p:nvPr>
        </p:nvSpPr>
        <p:spPr/>
        <p:txBody>
          <a:bodyPr/>
          <a:lstStyle>
            <a:lvl1pPr>
              <a:defRPr/>
            </a:lvl1pPr>
          </a:lstStyle>
          <a:p>
            <a:endParaRPr lang="en-US" altLang="en-US"/>
          </a:p>
        </p:txBody>
      </p:sp>
      <p:sp>
        <p:nvSpPr>
          <p:cNvPr id="5" name="Substituent subsol 4">
            <a:extLst>
              <a:ext uri="{FF2B5EF4-FFF2-40B4-BE49-F238E27FC236}">
                <a16:creationId xmlns:a16="http://schemas.microsoft.com/office/drawing/2014/main" id="{8EE7962C-57AE-8A37-8EE4-A800E76AEF00}"/>
              </a:ext>
            </a:extLst>
          </p:cNvPr>
          <p:cNvSpPr>
            <a:spLocks noGrp="1"/>
          </p:cNvSpPr>
          <p:nvPr>
            <p:ph type="ftr" sz="quarter" idx="11"/>
          </p:nvPr>
        </p:nvSpPr>
        <p:spPr/>
        <p:txBody>
          <a:bodyPr/>
          <a:lstStyle>
            <a:lvl1pPr>
              <a:defRPr/>
            </a:lvl1pPr>
          </a:lstStyle>
          <a:p>
            <a:endParaRPr lang="en-US" altLang="en-US"/>
          </a:p>
        </p:txBody>
      </p:sp>
      <p:sp>
        <p:nvSpPr>
          <p:cNvPr id="6" name="Substituent număr diapozitiv 5">
            <a:extLst>
              <a:ext uri="{FF2B5EF4-FFF2-40B4-BE49-F238E27FC236}">
                <a16:creationId xmlns:a16="http://schemas.microsoft.com/office/drawing/2014/main" id="{949C7838-AFB7-B76C-1488-FB3DE4FBE7DC}"/>
              </a:ext>
            </a:extLst>
          </p:cNvPr>
          <p:cNvSpPr>
            <a:spLocks noGrp="1"/>
          </p:cNvSpPr>
          <p:nvPr>
            <p:ph type="sldNum" sz="quarter" idx="12"/>
          </p:nvPr>
        </p:nvSpPr>
        <p:spPr/>
        <p:txBody>
          <a:bodyPr/>
          <a:lstStyle>
            <a:lvl1pPr>
              <a:defRPr/>
            </a:lvl1pPr>
          </a:lstStyle>
          <a:p>
            <a:fld id="{52B97EE0-8864-48B7-9BC3-3CC2FF3DB75F}" type="slidenum">
              <a:rPr lang="en-US" altLang="en-US"/>
              <a:pPr/>
              <a:t>‹#›</a:t>
            </a:fld>
            <a:endParaRPr lang="en-US" altLang="en-US"/>
          </a:p>
        </p:txBody>
      </p:sp>
    </p:spTree>
    <p:extLst>
      <p:ext uri="{BB962C8B-B14F-4D97-AF65-F5344CB8AC3E}">
        <p14:creationId xmlns:p14="http://schemas.microsoft.com/office/powerpoint/2010/main" val="2071302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lu vertical și text">
    <p:spTree>
      <p:nvGrpSpPr>
        <p:cNvPr id="1" name=""/>
        <p:cNvGrpSpPr/>
        <p:nvPr/>
      </p:nvGrpSpPr>
      <p:grpSpPr>
        <a:xfrm>
          <a:off x="0" y="0"/>
          <a:ext cx="0" cy="0"/>
          <a:chOff x="0" y="0"/>
          <a:chExt cx="0" cy="0"/>
        </a:xfrm>
      </p:grpSpPr>
      <p:sp>
        <p:nvSpPr>
          <p:cNvPr id="2" name="Titlu vertical 1">
            <a:extLst>
              <a:ext uri="{FF2B5EF4-FFF2-40B4-BE49-F238E27FC236}">
                <a16:creationId xmlns:a16="http://schemas.microsoft.com/office/drawing/2014/main" id="{A3B0E814-840D-BC51-0500-072028065204}"/>
              </a:ext>
            </a:extLst>
          </p:cNvPr>
          <p:cNvSpPr>
            <a:spLocks noGrp="1"/>
          </p:cNvSpPr>
          <p:nvPr>
            <p:ph type="title" orient="vert"/>
          </p:nvPr>
        </p:nvSpPr>
        <p:spPr>
          <a:xfrm>
            <a:off x="6629400" y="277813"/>
            <a:ext cx="2057400" cy="5853112"/>
          </a:xfrm>
        </p:spPr>
        <p:txBody>
          <a:bodyPr vert="eaVert"/>
          <a:lstStyle/>
          <a:p>
            <a:r>
              <a:rPr lang="ro-RO"/>
              <a:t>Faceți clic pentru a edita stilul de titlu coordonator</a:t>
            </a:r>
          </a:p>
        </p:txBody>
      </p:sp>
      <p:sp>
        <p:nvSpPr>
          <p:cNvPr id="3" name="Substituent text vertical 2">
            <a:extLst>
              <a:ext uri="{FF2B5EF4-FFF2-40B4-BE49-F238E27FC236}">
                <a16:creationId xmlns:a16="http://schemas.microsoft.com/office/drawing/2014/main" id="{EF889EDF-F45D-F788-C1B7-CCF6D3D54514}"/>
              </a:ext>
            </a:extLst>
          </p:cNvPr>
          <p:cNvSpPr>
            <a:spLocks noGrp="1"/>
          </p:cNvSpPr>
          <p:nvPr>
            <p:ph type="body" orient="vert" idx="1"/>
          </p:nvPr>
        </p:nvSpPr>
        <p:spPr>
          <a:xfrm>
            <a:off x="457200" y="277813"/>
            <a:ext cx="6019800" cy="5853112"/>
          </a:xfrm>
        </p:spPr>
        <p:txBody>
          <a:bodyPr vert="eaVert"/>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p>
        </p:txBody>
      </p:sp>
      <p:sp>
        <p:nvSpPr>
          <p:cNvPr id="4" name="Substituent dată 3">
            <a:extLst>
              <a:ext uri="{FF2B5EF4-FFF2-40B4-BE49-F238E27FC236}">
                <a16:creationId xmlns:a16="http://schemas.microsoft.com/office/drawing/2014/main" id="{F4C90FA8-3E33-E586-061D-8DFFF8A3CE05}"/>
              </a:ext>
            </a:extLst>
          </p:cNvPr>
          <p:cNvSpPr>
            <a:spLocks noGrp="1"/>
          </p:cNvSpPr>
          <p:nvPr>
            <p:ph type="dt" sz="half" idx="10"/>
          </p:nvPr>
        </p:nvSpPr>
        <p:spPr/>
        <p:txBody>
          <a:bodyPr/>
          <a:lstStyle>
            <a:lvl1pPr>
              <a:defRPr/>
            </a:lvl1pPr>
          </a:lstStyle>
          <a:p>
            <a:endParaRPr lang="en-US" altLang="en-US"/>
          </a:p>
        </p:txBody>
      </p:sp>
      <p:sp>
        <p:nvSpPr>
          <p:cNvPr id="5" name="Substituent subsol 4">
            <a:extLst>
              <a:ext uri="{FF2B5EF4-FFF2-40B4-BE49-F238E27FC236}">
                <a16:creationId xmlns:a16="http://schemas.microsoft.com/office/drawing/2014/main" id="{C24E59BE-16E3-75F4-17C4-9AC5A7263630}"/>
              </a:ext>
            </a:extLst>
          </p:cNvPr>
          <p:cNvSpPr>
            <a:spLocks noGrp="1"/>
          </p:cNvSpPr>
          <p:nvPr>
            <p:ph type="ftr" sz="quarter" idx="11"/>
          </p:nvPr>
        </p:nvSpPr>
        <p:spPr/>
        <p:txBody>
          <a:bodyPr/>
          <a:lstStyle>
            <a:lvl1pPr>
              <a:defRPr/>
            </a:lvl1pPr>
          </a:lstStyle>
          <a:p>
            <a:endParaRPr lang="en-US" altLang="en-US"/>
          </a:p>
        </p:txBody>
      </p:sp>
      <p:sp>
        <p:nvSpPr>
          <p:cNvPr id="6" name="Substituent număr diapozitiv 5">
            <a:extLst>
              <a:ext uri="{FF2B5EF4-FFF2-40B4-BE49-F238E27FC236}">
                <a16:creationId xmlns:a16="http://schemas.microsoft.com/office/drawing/2014/main" id="{7B01F424-0609-FB82-2D46-9AA9DD6742F1}"/>
              </a:ext>
            </a:extLst>
          </p:cNvPr>
          <p:cNvSpPr>
            <a:spLocks noGrp="1"/>
          </p:cNvSpPr>
          <p:nvPr>
            <p:ph type="sldNum" sz="quarter" idx="12"/>
          </p:nvPr>
        </p:nvSpPr>
        <p:spPr/>
        <p:txBody>
          <a:bodyPr/>
          <a:lstStyle>
            <a:lvl1pPr>
              <a:defRPr/>
            </a:lvl1pPr>
          </a:lstStyle>
          <a:p>
            <a:fld id="{7BF7288F-ECF1-4B58-A024-1AEF008C1E5D}" type="slidenum">
              <a:rPr lang="en-US" altLang="en-US"/>
              <a:pPr/>
              <a:t>‹#›</a:t>
            </a:fld>
            <a:endParaRPr lang="en-US" altLang="en-US"/>
          </a:p>
        </p:txBody>
      </p:sp>
    </p:spTree>
    <p:extLst>
      <p:ext uri="{BB962C8B-B14F-4D97-AF65-F5344CB8AC3E}">
        <p14:creationId xmlns:p14="http://schemas.microsoft.com/office/powerpoint/2010/main" val="35801532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u și conținut 4">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92324142-7CF8-FA66-C7D3-AE85BCFE0AB2}"/>
              </a:ext>
            </a:extLst>
          </p:cNvPr>
          <p:cNvSpPr>
            <a:spLocks noGrp="1"/>
          </p:cNvSpPr>
          <p:nvPr>
            <p:ph type="title" sz="quarter"/>
          </p:nvPr>
        </p:nvSpPr>
        <p:spPr>
          <a:xfrm>
            <a:off x="457200" y="277813"/>
            <a:ext cx="8229600" cy="1139825"/>
          </a:xfrm>
        </p:spPr>
        <p:txBody>
          <a:bodyPr/>
          <a:lstStyle/>
          <a:p>
            <a:r>
              <a:rPr lang="ro-RO"/>
              <a:t>Faceți clic pentru a edita stilul de titlu coordonator</a:t>
            </a:r>
          </a:p>
        </p:txBody>
      </p:sp>
      <p:sp>
        <p:nvSpPr>
          <p:cNvPr id="3" name="Substituent conținut 2">
            <a:extLst>
              <a:ext uri="{FF2B5EF4-FFF2-40B4-BE49-F238E27FC236}">
                <a16:creationId xmlns:a16="http://schemas.microsoft.com/office/drawing/2014/main" id="{98D7D714-E24C-3F4D-9CBB-D936FE84E66F}"/>
              </a:ext>
            </a:extLst>
          </p:cNvPr>
          <p:cNvSpPr>
            <a:spLocks noGrp="1"/>
          </p:cNvSpPr>
          <p:nvPr>
            <p:ph sz="quarter" idx="1"/>
          </p:nvPr>
        </p:nvSpPr>
        <p:spPr>
          <a:xfrm>
            <a:off x="457200" y="1600200"/>
            <a:ext cx="4038600" cy="2189163"/>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p>
        </p:txBody>
      </p:sp>
      <p:sp>
        <p:nvSpPr>
          <p:cNvPr id="4" name="Substituent conținut 3">
            <a:extLst>
              <a:ext uri="{FF2B5EF4-FFF2-40B4-BE49-F238E27FC236}">
                <a16:creationId xmlns:a16="http://schemas.microsoft.com/office/drawing/2014/main" id="{2C90F908-FD9D-A7A0-11AE-7DD186CA5C45}"/>
              </a:ext>
            </a:extLst>
          </p:cNvPr>
          <p:cNvSpPr>
            <a:spLocks noGrp="1"/>
          </p:cNvSpPr>
          <p:nvPr>
            <p:ph sz="quarter" idx="2"/>
          </p:nvPr>
        </p:nvSpPr>
        <p:spPr>
          <a:xfrm>
            <a:off x="4648200" y="1600200"/>
            <a:ext cx="4038600" cy="2189163"/>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p>
        </p:txBody>
      </p:sp>
      <p:sp>
        <p:nvSpPr>
          <p:cNvPr id="5" name="Substituent conținut 4">
            <a:extLst>
              <a:ext uri="{FF2B5EF4-FFF2-40B4-BE49-F238E27FC236}">
                <a16:creationId xmlns:a16="http://schemas.microsoft.com/office/drawing/2014/main" id="{2149B2F3-A99E-F25F-0FD0-68E798B48DDC}"/>
              </a:ext>
            </a:extLst>
          </p:cNvPr>
          <p:cNvSpPr>
            <a:spLocks noGrp="1"/>
          </p:cNvSpPr>
          <p:nvPr>
            <p:ph sz="quarter" idx="3"/>
          </p:nvPr>
        </p:nvSpPr>
        <p:spPr>
          <a:xfrm>
            <a:off x="457200" y="3941763"/>
            <a:ext cx="4038600" cy="2189162"/>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p>
        </p:txBody>
      </p:sp>
      <p:sp>
        <p:nvSpPr>
          <p:cNvPr id="6" name="Substituent conținut 5">
            <a:extLst>
              <a:ext uri="{FF2B5EF4-FFF2-40B4-BE49-F238E27FC236}">
                <a16:creationId xmlns:a16="http://schemas.microsoft.com/office/drawing/2014/main" id="{63204948-209C-4573-C83A-19A46C0B1DBF}"/>
              </a:ext>
            </a:extLst>
          </p:cNvPr>
          <p:cNvSpPr>
            <a:spLocks noGrp="1"/>
          </p:cNvSpPr>
          <p:nvPr>
            <p:ph sz="quarter" idx="4"/>
          </p:nvPr>
        </p:nvSpPr>
        <p:spPr>
          <a:xfrm>
            <a:off x="4648200" y="3941763"/>
            <a:ext cx="4038600" cy="2189162"/>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p>
        </p:txBody>
      </p:sp>
      <p:sp>
        <p:nvSpPr>
          <p:cNvPr id="7" name="Substituent dată 6">
            <a:extLst>
              <a:ext uri="{FF2B5EF4-FFF2-40B4-BE49-F238E27FC236}">
                <a16:creationId xmlns:a16="http://schemas.microsoft.com/office/drawing/2014/main" id="{9AAC421C-B912-445D-6431-2FC0737347D2}"/>
              </a:ext>
            </a:extLst>
          </p:cNvPr>
          <p:cNvSpPr>
            <a:spLocks noGrp="1"/>
          </p:cNvSpPr>
          <p:nvPr>
            <p:ph type="dt" sz="half" idx="10"/>
          </p:nvPr>
        </p:nvSpPr>
        <p:spPr>
          <a:xfrm>
            <a:off x="457200" y="6243638"/>
            <a:ext cx="2133600" cy="457200"/>
          </a:xfrm>
        </p:spPr>
        <p:txBody>
          <a:bodyPr/>
          <a:lstStyle>
            <a:lvl1pPr>
              <a:defRPr/>
            </a:lvl1pPr>
          </a:lstStyle>
          <a:p>
            <a:endParaRPr lang="en-US" altLang="en-US"/>
          </a:p>
        </p:txBody>
      </p:sp>
      <p:sp>
        <p:nvSpPr>
          <p:cNvPr id="8" name="Substituent subsol 7">
            <a:extLst>
              <a:ext uri="{FF2B5EF4-FFF2-40B4-BE49-F238E27FC236}">
                <a16:creationId xmlns:a16="http://schemas.microsoft.com/office/drawing/2014/main" id="{52FB98D6-AFD8-6766-2C0B-0442C9068EB4}"/>
              </a:ext>
            </a:extLst>
          </p:cNvPr>
          <p:cNvSpPr>
            <a:spLocks noGrp="1"/>
          </p:cNvSpPr>
          <p:nvPr>
            <p:ph type="ftr" sz="quarter" idx="11"/>
          </p:nvPr>
        </p:nvSpPr>
        <p:spPr>
          <a:xfrm>
            <a:off x="3124200" y="6248400"/>
            <a:ext cx="2895600" cy="457200"/>
          </a:xfrm>
        </p:spPr>
        <p:txBody>
          <a:bodyPr/>
          <a:lstStyle>
            <a:lvl1pPr>
              <a:defRPr/>
            </a:lvl1pPr>
          </a:lstStyle>
          <a:p>
            <a:endParaRPr lang="en-US" altLang="en-US"/>
          </a:p>
        </p:txBody>
      </p:sp>
      <p:sp>
        <p:nvSpPr>
          <p:cNvPr id="9" name="Substituent număr diapozitiv 8">
            <a:extLst>
              <a:ext uri="{FF2B5EF4-FFF2-40B4-BE49-F238E27FC236}">
                <a16:creationId xmlns:a16="http://schemas.microsoft.com/office/drawing/2014/main" id="{F53AE0BC-D487-7C55-E01E-690E3E7BC1E2}"/>
              </a:ext>
            </a:extLst>
          </p:cNvPr>
          <p:cNvSpPr>
            <a:spLocks noGrp="1"/>
          </p:cNvSpPr>
          <p:nvPr>
            <p:ph type="sldNum" sz="quarter" idx="12"/>
          </p:nvPr>
        </p:nvSpPr>
        <p:spPr>
          <a:xfrm>
            <a:off x="6553200" y="6243638"/>
            <a:ext cx="2133600" cy="457200"/>
          </a:xfrm>
        </p:spPr>
        <p:txBody>
          <a:bodyPr/>
          <a:lstStyle>
            <a:lvl1pPr>
              <a:defRPr/>
            </a:lvl1pPr>
          </a:lstStyle>
          <a:p>
            <a:fld id="{7BEE8DA2-24FD-4B19-9F63-D907651DF913}" type="slidenum">
              <a:rPr lang="en-US" altLang="en-US"/>
              <a:pPr/>
              <a:t>‹#›</a:t>
            </a:fld>
            <a:endParaRPr lang="en-US" altLang="en-US"/>
          </a:p>
        </p:txBody>
      </p:sp>
    </p:spTree>
    <p:extLst>
      <p:ext uri="{BB962C8B-B14F-4D97-AF65-F5344CB8AC3E}">
        <p14:creationId xmlns:p14="http://schemas.microsoft.com/office/powerpoint/2010/main" val="698120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u și conținut">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73E3B35F-B32B-706E-0603-046E0115552B}"/>
              </a:ext>
            </a:extLst>
          </p:cNvPr>
          <p:cNvSpPr>
            <a:spLocks noGrp="1"/>
          </p:cNvSpPr>
          <p:nvPr>
            <p:ph type="title"/>
          </p:nvPr>
        </p:nvSpPr>
        <p:spPr/>
        <p:txBody>
          <a:bodyPr/>
          <a:lstStyle/>
          <a:p>
            <a:r>
              <a:rPr lang="ro-RO"/>
              <a:t>Faceți clic pentru a edita stilul de titlu coordonator</a:t>
            </a:r>
          </a:p>
        </p:txBody>
      </p:sp>
      <p:sp>
        <p:nvSpPr>
          <p:cNvPr id="3" name="Substituent conținut 2">
            <a:extLst>
              <a:ext uri="{FF2B5EF4-FFF2-40B4-BE49-F238E27FC236}">
                <a16:creationId xmlns:a16="http://schemas.microsoft.com/office/drawing/2014/main" id="{C1525B3E-902B-DE4A-E415-51AEC4E2E1B0}"/>
              </a:ext>
            </a:extLst>
          </p:cNvPr>
          <p:cNvSpPr>
            <a:spLocks noGrp="1"/>
          </p:cNvSpPr>
          <p:nvPr>
            <p:ph idx="1"/>
          </p:nvPr>
        </p:nvSpPr>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p>
        </p:txBody>
      </p:sp>
      <p:sp>
        <p:nvSpPr>
          <p:cNvPr id="4" name="Substituent dată 3">
            <a:extLst>
              <a:ext uri="{FF2B5EF4-FFF2-40B4-BE49-F238E27FC236}">
                <a16:creationId xmlns:a16="http://schemas.microsoft.com/office/drawing/2014/main" id="{B9C20215-B4DB-FB24-5804-98BED5B2DE3D}"/>
              </a:ext>
            </a:extLst>
          </p:cNvPr>
          <p:cNvSpPr>
            <a:spLocks noGrp="1"/>
          </p:cNvSpPr>
          <p:nvPr>
            <p:ph type="dt" sz="half" idx="10"/>
          </p:nvPr>
        </p:nvSpPr>
        <p:spPr/>
        <p:txBody>
          <a:bodyPr/>
          <a:lstStyle>
            <a:lvl1pPr>
              <a:defRPr/>
            </a:lvl1pPr>
          </a:lstStyle>
          <a:p>
            <a:endParaRPr lang="en-US" altLang="en-US"/>
          </a:p>
        </p:txBody>
      </p:sp>
      <p:sp>
        <p:nvSpPr>
          <p:cNvPr id="5" name="Substituent subsol 4">
            <a:extLst>
              <a:ext uri="{FF2B5EF4-FFF2-40B4-BE49-F238E27FC236}">
                <a16:creationId xmlns:a16="http://schemas.microsoft.com/office/drawing/2014/main" id="{2BC5A555-CC73-1DAC-318C-D52192A6DD93}"/>
              </a:ext>
            </a:extLst>
          </p:cNvPr>
          <p:cNvSpPr>
            <a:spLocks noGrp="1"/>
          </p:cNvSpPr>
          <p:nvPr>
            <p:ph type="ftr" sz="quarter" idx="11"/>
          </p:nvPr>
        </p:nvSpPr>
        <p:spPr/>
        <p:txBody>
          <a:bodyPr/>
          <a:lstStyle>
            <a:lvl1pPr>
              <a:defRPr/>
            </a:lvl1pPr>
          </a:lstStyle>
          <a:p>
            <a:endParaRPr lang="en-US" altLang="en-US"/>
          </a:p>
        </p:txBody>
      </p:sp>
      <p:sp>
        <p:nvSpPr>
          <p:cNvPr id="6" name="Substituent număr diapozitiv 5">
            <a:extLst>
              <a:ext uri="{FF2B5EF4-FFF2-40B4-BE49-F238E27FC236}">
                <a16:creationId xmlns:a16="http://schemas.microsoft.com/office/drawing/2014/main" id="{59900BEE-8182-9691-ABEA-74BCA54D03E9}"/>
              </a:ext>
            </a:extLst>
          </p:cNvPr>
          <p:cNvSpPr>
            <a:spLocks noGrp="1"/>
          </p:cNvSpPr>
          <p:nvPr>
            <p:ph type="sldNum" sz="quarter" idx="12"/>
          </p:nvPr>
        </p:nvSpPr>
        <p:spPr/>
        <p:txBody>
          <a:bodyPr/>
          <a:lstStyle>
            <a:lvl1pPr>
              <a:defRPr/>
            </a:lvl1pPr>
          </a:lstStyle>
          <a:p>
            <a:fld id="{8A474624-E2B0-4D55-9351-1BE2B2BF6E3D}" type="slidenum">
              <a:rPr lang="en-US" altLang="en-US"/>
              <a:pPr/>
              <a:t>‹#›</a:t>
            </a:fld>
            <a:endParaRPr lang="en-US" altLang="en-US"/>
          </a:p>
        </p:txBody>
      </p:sp>
    </p:spTree>
    <p:extLst>
      <p:ext uri="{BB962C8B-B14F-4D97-AF65-F5344CB8AC3E}">
        <p14:creationId xmlns:p14="http://schemas.microsoft.com/office/powerpoint/2010/main" val="3667309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ntet secțiune">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EAA9A0A6-4473-2627-3C0B-D953C5D7F801}"/>
              </a:ext>
            </a:extLst>
          </p:cNvPr>
          <p:cNvSpPr>
            <a:spLocks noGrp="1"/>
          </p:cNvSpPr>
          <p:nvPr>
            <p:ph type="title"/>
          </p:nvPr>
        </p:nvSpPr>
        <p:spPr>
          <a:xfrm>
            <a:off x="623888" y="1709738"/>
            <a:ext cx="7886700" cy="2852737"/>
          </a:xfrm>
        </p:spPr>
        <p:txBody>
          <a:bodyPr anchor="b"/>
          <a:lstStyle>
            <a:lvl1pPr>
              <a:defRPr sz="6000"/>
            </a:lvl1pPr>
          </a:lstStyle>
          <a:p>
            <a:r>
              <a:rPr lang="ro-RO"/>
              <a:t>Faceți clic pentru a edita stilul de titlu coordonator</a:t>
            </a:r>
          </a:p>
        </p:txBody>
      </p:sp>
      <p:sp>
        <p:nvSpPr>
          <p:cNvPr id="3" name="Substituent text 2">
            <a:extLst>
              <a:ext uri="{FF2B5EF4-FFF2-40B4-BE49-F238E27FC236}">
                <a16:creationId xmlns:a16="http://schemas.microsoft.com/office/drawing/2014/main" id="{D6B31A73-E73C-14B3-9D83-15CC9E0C39CD}"/>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o-RO"/>
              <a:t>Faceţi clic pentru a edita Master stiluri text</a:t>
            </a:r>
          </a:p>
        </p:txBody>
      </p:sp>
      <p:sp>
        <p:nvSpPr>
          <p:cNvPr id="4" name="Substituent dată 3">
            <a:extLst>
              <a:ext uri="{FF2B5EF4-FFF2-40B4-BE49-F238E27FC236}">
                <a16:creationId xmlns:a16="http://schemas.microsoft.com/office/drawing/2014/main" id="{561978FC-B682-8B20-2597-5544D3981CA7}"/>
              </a:ext>
            </a:extLst>
          </p:cNvPr>
          <p:cNvSpPr>
            <a:spLocks noGrp="1"/>
          </p:cNvSpPr>
          <p:nvPr>
            <p:ph type="dt" sz="half" idx="10"/>
          </p:nvPr>
        </p:nvSpPr>
        <p:spPr/>
        <p:txBody>
          <a:bodyPr/>
          <a:lstStyle>
            <a:lvl1pPr>
              <a:defRPr/>
            </a:lvl1pPr>
          </a:lstStyle>
          <a:p>
            <a:endParaRPr lang="en-US" altLang="en-US"/>
          </a:p>
        </p:txBody>
      </p:sp>
      <p:sp>
        <p:nvSpPr>
          <p:cNvPr id="5" name="Substituent subsol 4">
            <a:extLst>
              <a:ext uri="{FF2B5EF4-FFF2-40B4-BE49-F238E27FC236}">
                <a16:creationId xmlns:a16="http://schemas.microsoft.com/office/drawing/2014/main" id="{79AFDE3B-C832-AF4D-2C61-92205A78C16F}"/>
              </a:ext>
            </a:extLst>
          </p:cNvPr>
          <p:cNvSpPr>
            <a:spLocks noGrp="1"/>
          </p:cNvSpPr>
          <p:nvPr>
            <p:ph type="ftr" sz="quarter" idx="11"/>
          </p:nvPr>
        </p:nvSpPr>
        <p:spPr/>
        <p:txBody>
          <a:bodyPr/>
          <a:lstStyle>
            <a:lvl1pPr>
              <a:defRPr/>
            </a:lvl1pPr>
          </a:lstStyle>
          <a:p>
            <a:endParaRPr lang="en-US" altLang="en-US"/>
          </a:p>
        </p:txBody>
      </p:sp>
      <p:sp>
        <p:nvSpPr>
          <p:cNvPr id="6" name="Substituent număr diapozitiv 5">
            <a:extLst>
              <a:ext uri="{FF2B5EF4-FFF2-40B4-BE49-F238E27FC236}">
                <a16:creationId xmlns:a16="http://schemas.microsoft.com/office/drawing/2014/main" id="{36884A31-4953-7D14-2601-1303AAC61C72}"/>
              </a:ext>
            </a:extLst>
          </p:cNvPr>
          <p:cNvSpPr>
            <a:spLocks noGrp="1"/>
          </p:cNvSpPr>
          <p:nvPr>
            <p:ph type="sldNum" sz="quarter" idx="12"/>
          </p:nvPr>
        </p:nvSpPr>
        <p:spPr/>
        <p:txBody>
          <a:bodyPr/>
          <a:lstStyle>
            <a:lvl1pPr>
              <a:defRPr/>
            </a:lvl1pPr>
          </a:lstStyle>
          <a:p>
            <a:fld id="{E16026AE-A3E2-4CCD-9BD0-67F20947E022}" type="slidenum">
              <a:rPr lang="en-US" altLang="en-US"/>
              <a:pPr/>
              <a:t>‹#›</a:t>
            </a:fld>
            <a:endParaRPr lang="en-US" altLang="en-US"/>
          </a:p>
        </p:txBody>
      </p:sp>
    </p:spTree>
    <p:extLst>
      <p:ext uri="{BB962C8B-B14F-4D97-AF65-F5344CB8AC3E}">
        <p14:creationId xmlns:p14="http://schemas.microsoft.com/office/powerpoint/2010/main" val="920175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uă tipuri de conținut">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6AEE5C31-F20D-E7E5-CF77-7CE7BF4F403E}"/>
              </a:ext>
            </a:extLst>
          </p:cNvPr>
          <p:cNvSpPr>
            <a:spLocks noGrp="1"/>
          </p:cNvSpPr>
          <p:nvPr>
            <p:ph type="title"/>
          </p:nvPr>
        </p:nvSpPr>
        <p:spPr/>
        <p:txBody>
          <a:bodyPr/>
          <a:lstStyle/>
          <a:p>
            <a:r>
              <a:rPr lang="ro-RO"/>
              <a:t>Faceți clic pentru a edita stilul de titlu coordonator</a:t>
            </a:r>
          </a:p>
        </p:txBody>
      </p:sp>
      <p:sp>
        <p:nvSpPr>
          <p:cNvPr id="3" name="Substituent conținut 2">
            <a:extLst>
              <a:ext uri="{FF2B5EF4-FFF2-40B4-BE49-F238E27FC236}">
                <a16:creationId xmlns:a16="http://schemas.microsoft.com/office/drawing/2014/main" id="{49FF5E6E-E5C9-1306-B808-6C405FA57461}"/>
              </a:ext>
            </a:extLst>
          </p:cNvPr>
          <p:cNvSpPr>
            <a:spLocks noGrp="1"/>
          </p:cNvSpPr>
          <p:nvPr>
            <p:ph sz="half" idx="1"/>
          </p:nvPr>
        </p:nvSpPr>
        <p:spPr>
          <a:xfrm>
            <a:off x="457200" y="1600200"/>
            <a:ext cx="4038600" cy="4530725"/>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p>
        </p:txBody>
      </p:sp>
      <p:sp>
        <p:nvSpPr>
          <p:cNvPr id="4" name="Substituent conținut 3">
            <a:extLst>
              <a:ext uri="{FF2B5EF4-FFF2-40B4-BE49-F238E27FC236}">
                <a16:creationId xmlns:a16="http://schemas.microsoft.com/office/drawing/2014/main" id="{89E946C1-A2BB-04A3-024E-50CE10424C31}"/>
              </a:ext>
            </a:extLst>
          </p:cNvPr>
          <p:cNvSpPr>
            <a:spLocks noGrp="1"/>
          </p:cNvSpPr>
          <p:nvPr>
            <p:ph sz="half" idx="2"/>
          </p:nvPr>
        </p:nvSpPr>
        <p:spPr>
          <a:xfrm>
            <a:off x="4648200" y="1600200"/>
            <a:ext cx="4038600" cy="4530725"/>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p>
        </p:txBody>
      </p:sp>
      <p:sp>
        <p:nvSpPr>
          <p:cNvPr id="5" name="Substituent dată 4">
            <a:extLst>
              <a:ext uri="{FF2B5EF4-FFF2-40B4-BE49-F238E27FC236}">
                <a16:creationId xmlns:a16="http://schemas.microsoft.com/office/drawing/2014/main" id="{4C7143C4-FE6C-FF4E-4DD8-0B455519089E}"/>
              </a:ext>
            </a:extLst>
          </p:cNvPr>
          <p:cNvSpPr>
            <a:spLocks noGrp="1"/>
          </p:cNvSpPr>
          <p:nvPr>
            <p:ph type="dt" sz="half" idx="10"/>
          </p:nvPr>
        </p:nvSpPr>
        <p:spPr/>
        <p:txBody>
          <a:bodyPr/>
          <a:lstStyle>
            <a:lvl1pPr>
              <a:defRPr/>
            </a:lvl1pPr>
          </a:lstStyle>
          <a:p>
            <a:endParaRPr lang="en-US" altLang="en-US"/>
          </a:p>
        </p:txBody>
      </p:sp>
      <p:sp>
        <p:nvSpPr>
          <p:cNvPr id="6" name="Substituent subsol 5">
            <a:extLst>
              <a:ext uri="{FF2B5EF4-FFF2-40B4-BE49-F238E27FC236}">
                <a16:creationId xmlns:a16="http://schemas.microsoft.com/office/drawing/2014/main" id="{D42EC01B-186A-A755-DF60-0B0ED9FE63E0}"/>
              </a:ext>
            </a:extLst>
          </p:cNvPr>
          <p:cNvSpPr>
            <a:spLocks noGrp="1"/>
          </p:cNvSpPr>
          <p:nvPr>
            <p:ph type="ftr" sz="quarter" idx="11"/>
          </p:nvPr>
        </p:nvSpPr>
        <p:spPr/>
        <p:txBody>
          <a:bodyPr/>
          <a:lstStyle>
            <a:lvl1pPr>
              <a:defRPr/>
            </a:lvl1pPr>
          </a:lstStyle>
          <a:p>
            <a:endParaRPr lang="en-US" altLang="en-US"/>
          </a:p>
        </p:txBody>
      </p:sp>
      <p:sp>
        <p:nvSpPr>
          <p:cNvPr id="7" name="Substituent număr diapozitiv 6">
            <a:extLst>
              <a:ext uri="{FF2B5EF4-FFF2-40B4-BE49-F238E27FC236}">
                <a16:creationId xmlns:a16="http://schemas.microsoft.com/office/drawing/2014/main" id="{C01D4206-989A-3E40-662B-F2E472E0A587}"/>
              </a:ext>
            </a:extLst>
          </p:cNvPr>
          <p:cNvSpPr>
            <a:spLocks noGrp="1"/>
          </p:cNvSpPr>
          <p:nvPr>
            <p:ph type="sldNum" sz="quarter" idx="12"/>
          </p:nvPr>
        </p:nvSpPr>
        <p:spPr/>
        <p:txBody>
          <a:bodyPr/>
          <a:lstStyle>
            <a:lvl1pPr>
              <a:defRPr/>
            </a:lvl1pPr>
          </a:lstStyle>
          <a:p>
            <a:fld id="{A9A2D727-32EB-4F68-914B-50B5E3556EDD}" type="slidenum">
              <a:rPr lang="en-US" altLang="en-US"/>
              <a:pPr/>
              <a:t>‹#›</a:t>
            </a:fld>
            <a:endParaRPr lang="en-US" altLang="en-US"/>
          </a:p>
        </p:txBody>
      </p:sp>
    </p:spTree>
    <p:extLst>
      <p:ext uri="{BB962C8B-B14F-4D97-AF65-F5344CB8AC3E}">
        <p14:creationId xmlns:p14="http://schemas.microsoft.com/office/powerpoint/2010/main" val="3248625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ție">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A466389B-193C-C9CF-BA62-64B0008A0039}"/>
              </a:ext>
            </a:extLst>
          </p:cNvPr>
          <p:cNvSpPr>
            <a:spLocks noGrp="1"/>
          </p:cNvSpPr>
          <p:nvPr>
            <p:ph type="title"/>
          </p:nvPr>
        </p:nvSpPr>
        <p:spPr>
          <a:xfrm>
            <a:off x="630238" y="365125"/>
            <a:ext cx="7886700" cy="1325563"/>
          </a:xfrm>
        </p:spPr>
        <p:txBody>
          <a:bodyPr/>
          <a:lstStyle/>
          <a:p>
            <a:r>
              <a:rPr lang="ro-RO"/>
              <a:t>Faceți clic pentru a edita stilul de titlu coordonator</a:t>
            </a:r>
          </a:p>
        </p:txBody>
      </p:sp>
      <p:sp>
        <p:nvSpPr>
          <p:cNvPr id="3" name="Substituent text 2">
            <a:extLst>
              <a:ext uri="{FF2B5EF4-FFF2-40B4-BE49-F238E27FC236}">
                <a16:creationId xmlns:a16="http://schemas.microsoft.com/office/drawing/2014/main" id="{943935F5-6112-D7D4-BDDD-CA7838AF7A8C}"/>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Faceţi clic pentru a edita Master stiluri text</a:t>
            </a:r>
          </a:p>
        </p:txBody>
      </p:sp>
      <p:sp>
        <p:nvSpPr>
          <p:cNvPr id="4" name="Substituent conținut 3">
            <a:extLst>
              <a:ext uri="{FF2B5EF4-FFF2-40B4-BE49-F238E27FC236}">
                <a16:creationId xmlns:a16="http://schemas.microsoft.com/office/drawing/2014/main" id="{A5BF48C7-3691-7641-8E6D-B2EC86E02E16}"/>
              </a:ext>
            </a:extLst>
          </p:cNvPr>
          <p:cNvSpPr>
            <a:spLocks noGrp="1"/>
          </p:cNvSpPr>
          <p:nvPr>
            <p:ph sz="half" idx="2"/>
          </p:nvPr>
        </p:nvSpPr>
        <p:spPr>
          <a:xfrm>
            <a:off x="630238" y="2505075"/>
            <a:ext cx="3868737" cy="368458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p>
        </p:txBody>
      </p:sp>
      <p:sp>
        <p:nvSpPr>
          <p:cNvPr id="5" name="Substituent text 4">
            <a:extLst>
              <a:ext uri="{FF2B5EF4-FFF2-40B4-BE49-F238E27FC236}">
                <a16:creationId xmlns:a16="http://schemas.microsoft.com/office/drawing/2014/main" id="{2C316910-86D6-3E90-EA83-CACAF40F7C7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Faceţi clic pentru a edita Master stiluri text</a:t>
            </a:r>
          </a:p>
        </p:txBody>
      </p:sp>
      <p:sp>
        <p:nvSpPr>
          <p:cNvPr id="6" name="Substituent conținut 5">
            <a:extLst>
              <a:ext uri="{FF2B5EF4-FFF2-40B4-BE49-F238E27FC236}">
                <a16:creationId xmlns:a16="http://schemas.microsoft.com/office/drawing/2014/main" id="{32A6369F-F959-5BEE-3F3E-8866549D42DA}"/>
              </a:ext>
            </a:extLst>
          </p:cNvPr>
          <p:cNvSpPr>
            <a:spLocks noGrp="1"/>
          </p:cNvSpPr>
          <p:nvPr>
            <p:ph sz="quarter" idx="4"/>
          </p:nvPr>
        </p:nvSpPr>
        <p:spPr>
          <a:xfrm>
            <a:off x="4629150" y="2505075"/>
            <a:ext cx="3887788" cy="368458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p>
        </p:txBody>
      </p:sp>
      <p:sp>
        <p:nvSpPr>
          <p:cNvPr id="7" name="Substituent dată 6">
            <a:extLst>
              <a:ext uri="{FF2B5EF4-FFF2-40B4-BE49-F238E27FC236}">
                <a16:creationId xmlns:a16="http://schemas.microsoft.com/office/drawing/2014/main" id="{CE72ACF0-6E35-D733-46C4-4F4772B14719}"/>
              </a:ext>
            </a:extLst>
          </p:cNvPr>
          <p:cNvSpPr>
            <a:spLocks noGrp="1"/>
          </p:cNvSpPr>
          <p:nvPr>
            <p:ph type="dt" sz="half" idx="10"/>
          </p:nvPr>
        </p:nvSpPr>
        <p:spPr/>
        <p:txBody>
          <a:bodyPr/>
          <a:lstStyle>
            <a:lvl1pPr>
              <a:defRPr/>
            </a:lvl1pPr>
          </a:lstStyle>
          <a:p>
            <a:endParaRPr lang="en-US" altLang="en-US"/>
          </a:p>
        </p:txBody>
      </p:sp>
      <p:sp>
        <p:nvSpPr>
          <p:cNvPr id="8" name="Substituent subsol 7">
            <a:extLst>
              <a:ext uri="{FF2B5EF4-FFF2-40B4-BE49-F238E27FC236}">
                <a16:creationId xmlns:a16="http://schemas.microsoft.com/office/drawing/2014/main" id="{5E1C5D05-CE53-482C-1287-5B4CA3EBDEEB}"/>
              </a:ext>
            </a:extLst>
          </p:cNvPr>
          <p:cNvSpPr>
            <a:spLocks noGrp="1"/>
          </p:cNvSpPr>
          <p:nvPr>
            <p:ph type="ftr" sz="quarter" idx="11"/>
          </p:nvPr>
        </p:nvSpPr>
        <p:spPr/>
        <p:txBody>
          <a:bodyPr/>
          <a:lstStyle>
            <a:lvl1pPr>
              <a:defRPr/>
            </a:lvl1pPr>
          </a:lstStyle>
          <a:p>
            <a:endParaRPr lang="en-US" altLang="en-US"/>
          </a:p>
        </p:txBody>
      </p:sp>
      <p:sp>
        <p:nvSpPr>
          <p:cNvPr id="9" name="Substituent număr diapozitiv 8">
            <a:extLst>
              <a:ext uri="{FF2B5EF4-FFF2-40B4-BE49-F238E27FC236}">
                <a16:creationId xmlns:a16="http://schemas.microsoft.com/office/drawing/2014/main" id="{585613A1-57E6-03C8-DB4B-BB790AE86C80}"/>
              </a:ext>
            </a:extLst>
          </p:cNvPr>
          <p:cNvSpPr>
            <a:spLocks noGrp="1"/>
          </p:cNvSpPr>
          <p:nvPr>
            <p:ph type="sldNum" sz="quarter" idx="12"/>
          </p:nvPr>
        </p:nvSpPr>
        <p:spPr/>
        <p:txBody>
          <a:bodyPr/>
          <a:lstStyle>
            <a:lvl1pPr>
              <a:defRPr/>
            </a:lvl1pPr>
          </a:lstStyle>
          <a:p>
            <a:fld id="{E0DC0D21-9306-40E6-8BFB-DA9166CE80E9}" type="slidenum">
              <a:rPr lang="en-US" altLang="en-US"/>
              <a:pPr/>
              <a:t>‹#›</a:t>
            </a:fld>
            <a:endParaRPr lang="en-US" altLang="en-US"/>
          </a:p>
        </p:txBody>
      </p:sp>
    </p:spTree>
    <p:extLst>
      <p:ext uri="{BB962C8B-B14F-4D97-AF65-F5344CB8AC3E}">
        <p14:creationId xmlns:p14="http://schemas.microsoft.com/office/powerpoint/2010/main" val="1008739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Doar titlu">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F6885D00-3A2D-A01A-F91F-116FF4078103}"/>
              </a:ext>
            </a:extLst>
          </p:cNvPr>
          <p:cNvSpPr>
            <a:spLocks noGrp="1"/>
          </p:cNvSpPr>
          <p:nvPr>
            <p:ph type="title"/>
          </p:nvPr>
        </p:nvSpPr>
        <p:spPr/>
        <p:txBody>
          <a:bodyPr/>
          <a:lstStyle/>
          <a:p>
            <a:r>
              <a:rPr lang="ro-RO"/>
              <a:t>Faceți clic pentru a edita stilul de titlu coordonator</a:t>
            </a:r>
          </a:p>
        </p:txBody>
      </p:sp>
      <p:sp>
        <p:nvSpPr>
          <p:cNvPr id="3" name="Substituent dată 2">
            <a:extLst>
              <a:ext uri="{FF2B5EF4-FFF2-40B4-BE49-F238E27FC236}">
                <a16:creationId xmlns:a16="http://schemas.microsoft.com/office/drawing/2014/main" id="{C997E9D9-D3A6-B9AB-E920-42717F4995FB}"/>
              </a:ext>
            </a:extLst>
          </p:cNvPr>
          <p:cNvSpPr>
            <a:spLocks noGrp="1"/>
          </p:cNvSpPr>
          <p:nvPr>
            <p:ph type="dt" sz="half" idx="10"/>
          </p:nvPr>
        </p:nvSpPr>
        <p:spPr/>
        <p:txBody>
          <a:bodyPr/>
          <a:lstStyle>
            <a:lvl1pPr>
              <a:defRPr/>
            </a:lvl1pPr>
          </a:lstStyle>
          <a:p>
            <a:endParaRPr lang="en-US" altLang="en-US"/>
          </a:p>
        </p:txBody>
      </p:sp>
      <p:sp>
        <p:nvSpPr>
          <p:cNvPr id="4" name="Substituent subsol 3">
            <a:extLst>
              <a:ext uri="{FF2B5EF4-FFF2-40B4-BE49-F238E27FC236}">
                <a16:creationId xmlns:a16="http://schemas.microsoft.com/office/drawing/2014/main" id="{C9208BFC-03ED-454C-5E30-9C41B5F41BA5}"/>
              </a:ext>
            </a:extLst>
          </p:cNvPr>
          <p:cNvSpPr>
            <a:spLocks noGrp="1"/>
          </p:cNvSpPr>
          <p:nvPr>
            <p:ph type="ftr" sz="quarter" idx="11"/>
          </p:nvPr>
        </p:nvSpPr>
        <p:spPr/>
        <p:txBody>
          <a:bodyPr/>
          <a:lstStyle>
            <a:lvl1pPr>
              <a:defRPr/>
            </a:lvl1pPr>
          </a:lstStyle>
          <a:p>
            <a:endParaRPr lang="en-US" altLang="en-US"/>
          </a:p>
        </p:txBody>
      </p:sp>
      <p:sp>
        <p:nvSpPr>
          <p:cNvPr id="5" name="Substituent număr diapozitiv 4">
            <a:extLst>
              <a:ext uri="{FF2B5EF4-FFF2-40B4-BE49-F238E27FC236}">
                <a16:creationId xmlns:a16="http://schemas.microsoft.com/office/drawing/2014/main" id="{8DBF2F6A-886A-0650-2A8A-58A80F0C94F5}"/>
              </a:ext>
            </a:extLst>
          </p:cNvPr>
          <p:cNvSpPr>
            <a:spLocks noGrp="1"/>
          </p:cNvSpPr>
          <p:nvPr>
            <p:ph type="sldNum" sz="quarter" idx="12"/>
          </p:nvPr>
        </p:nvSpPr>
        <p:spPr/>
        <p:txBody>
          <a:bodyPr/>
          <a:lstStyle>
            <a:lvl1pPr>
              <a:defRPr/>
            </a:lvl1pPr>
          </a:lstStyle>
          <a:p>
            <a:fld id="{212A94DF-71F9-40D2-A374-14DA25D5B583}" type="slidenum">
              <a:rPr lang="en-US" altLang="en-US"/>
              <a:pPr/>
              <a:t>‹#›</a:t>
            </a:fld>
            <a:endParaRPr lang="en-US" altLang="en-US"/>
          </a:p>
        </p:txBody>
      </p:sp>
    </p:spTree>
    <p:extLst>
      <p:ext uri="{BB962C8B-B14F-4D97-AF65-F5344CB8AC3E}">
        <p14:creationId xmlns:p14="http://schemas.microsoft.com/office/powerpoint/2010/main" val="52036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Necompletat">
    <p:spTree>
      <p:nvGrpSpPr>
        <p:cNvPr id="1" name=""/>
        <p:cNvGrpSpPr/>
        <p:nvPr/>
      </p:nvGrpSpPr>
      <p:grpSpPr>
        <a:xfrm>
          <a:off x="0" y="0"/>
          <a:ext cx="0" cy="0"/>
          <a:chOff x="0" y="0"/>
          <a:chExt cx="0" cy="0"/>
        </a:xfrm>
      </p:grpSpPr>
      <p:sp>
        <p:nvSpPr>
          <p:cNvPr id="2" name="Substituent dată 1">
            <a:extLst>
              <a:ext uri="{FF2B5EF4-FFF2-40B4-BE49-F238E27FC236}">
                <a16:creationId xmlns:a16="http://schemas.microsoft.com/office/drawing/2014/main" id="{AA6E9F4D-4281-8D58-B9FB-E0736A7BC9FE}"/>
              </a:ext>
            </a:extLst>
          </p:cNvPr>
          <p:cNvSpPr>
            <a:spLocks noGrp="1"/>
          </p:cNvSpPr>
          <p:nvPr>
            <p:ph type="dt" sz="half" idx="10"/>
          </p:nvPr>
        </p:nvSpPr>
        <p:spPr/>
        <p:txBody>
          <a:bodyPr/>
          <a:lstStyle>
            <a:lvl1pPr>
              <a:defRPr/>
            </a:lvl1pPr>
          </a:lstStyle>
          <a:p>
            <a:endParaRPr lang="en-US" altLang="en-US"/>
          </a:p>
        </p:txBody>
      </p:sp>
      <p:sp>
        <p:nvSpPr>
          <p:cNvPr id="3" name="Substituent subsol 2">
            <a:extLst>
              <a:ext uri="{FF2B5EF4-FFF2-40B4-BE49-F238E27FC236}">
                <a16:creationId xmlns:a16="http://schemas.microsoft.com/office/drawing/2014/main" id="{DD8A4337-4667-34D1-E5E5-674FAFE9E1F5}"/>
              </a:ext>
            </a:extLst>
          </p:cNvPr>
          <p:cNvSpPr>
            <a:spLocks noGrp="1"/>
          </p:cNvSpPr>
          <p:nvPr>
            <p:ph type="ftr" sz="quarter" idx="11"/>
          </p:nvPr>
        </p:nvSpPr>
        <p:spPr/>
        <p:txBody>
          <a:bodyPr/>
          <a:lstStyle>
            <a:lvl1pPr>
              <a:defRPr/>
            </a:lvl1pPr>
          </a:lstStyle>
          <a:p>
            <a:endParaRPr lang="en-US" altLang="en-US"/>
          </a:p>
        </p:txBody>
      </p:sp>
      <p:sp>
        <p:nvSpPr>
          <p:cNvPr id="4" name="Substituent număr diapozitiv 3">
            <a:extLst>
              <a:ext uri="{FF2B5EF4-FFF2-40B4-BE49-F238E27FC236}">
                <a16:creationId xmlns:a16="http://schemas.microsoft.com/office/drawing/2014/main" id="{A9181C5F-D25E-C918-8648-895E63D6F914}"/>
              </a:ext>
            </a:extLst>
          </p:cNvPr>
          <p:cNvSpPr>
            <a:spLocks noGrp="1"/>
          </p:cNvSpPr>
          <p:nvPr>
            <p:ph type="sldNum" sz="quarter" idx="12"/>
          </p:nvPr>
        </p:nvSpPr>
        <p:spPr/>
        <p:txBody>
          <a:bodyPr/>
          <a:lstStyle>
            <a:lvl1pPr>
              <a:defRPr/>
            </a:lvl1pPr>
          </a:lstStyle>
          <a:p>
            <a:fld id="{058AA082-20B2-4C7A-B849-A34ACC7D24E2}" type="slidenum">
              <a:rPr lang="en-US" altLang="en-US"/>
              <a:pPr/>
              <a:t>‹#›</a:t>
            </a:fld>
            <a:endParaRPr lang="en-US" altLang="en-US"/>
          </a:p>
        </p:txBody>
      </p:sp>
    </p:spTree>
    <p:extLst>
      <p:ext uri="{BB962C8B-B14F-4D97-AF65-F5344CB8AC3E}">
        <p14:creationId xmlns:p14="http://schemas.microsoft.com/office/powerpoint/2010/main" val="2540394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ținut cu legendă">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42DB986B-B2AD-7FCD-2A63-4C620C0FA495}"/>
              </a:ext>
            </a:extLst>
          </p:cNvPr>
          <p:cNvSpPr>
            <a:spLocks noGrp="1"/>
          </p:cNvSpPr>
          <p:nvPr>
            <p:ph type="title"/>
          </p:nvPr>
        </p:nvSpPr>
        <p:spPr>
          <a:xfrm>
            <a:off x="630238" y="457200"/>
            <a:ext cx="2949575" cy="1600200"/>
          </a:xfrm>
        </p:spPr>
        <p:txBody>
          <a:bodyPr anchor="b"/>
          <a:lstStyle>
            <a:lvl1pPr>
              <a:defRPr sz="3200"/>
            </a:lvl1pPr>
          </a:lstStyle>
          <a:p>
            <a:r>
              <a:rPr lang="ro-RO"/>
              <a:t>Faceți clic pentru a edita stilul de titlu coordonator</a:t>
            </a:r>
          </a:p>
        </p:txBody>
      </p:sp>
      <p:sp>
        <p:nvSpPr>
          <p:cNvPr id="3" name="Substituent conținut 2">
            <a:extLst>
              <a:ext uri="{FF2B5EF4-FFF2-40B4-BE49-F238E27FC236}">
                <a16:creationId xmlns:a16="http://schemas.microsoft.com/office/drawing/2014/main" id="{DD1AB6A0-7E10-69B0-30C0-201991D99063}"/>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p>
        </p:txBody>
      </p:sp>
      <p:sp>
        <p:nvSpPr>
          <p:cNvPr id="4" name="Substituent text 3">
            <a:extLst>
              <a:ext uri="{FF2B5EF4-FFF2-40B4-BE49-F238E27FC236}">
                <a16:creationId xmlns:a16="http://schemas.microsoft.com/office/drawing/2014/main" id="{C017C61B-E268-0EE2-DF5E-23B82633FBD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o-RO"/>
              <a:t>Faceţi clic pentru a edita Master stiluri text</a:t>
            </a:r>
          </a:p>
        </p:txBody>
      </p:sp>
      <p:sp>
        <p:nvSpPr>
          <p:cNvPr id="5" name="Substituent dată 4">
            <a:extLst>
              <a:ext uri="{FF2B5EF4-FFF2-40B4-BE49-F238E27FC236}">
                <a16:creationId xmlns:a16="http://schemas.microsoft.com/office/drawing/2014/main" id="{1298BE33-9D66-61F0-F579-3131EF9D7473}"/>
              </a:ext>
            </a:extLst>
          </p:cNvPr>
          <p:cNvSpPr>
            <a:spLocks noGrp="1"/>
          </p:cNvSpPr>
          <p:nvPr>
            <p:ph type="dt" sz="half" idx="10"/>
          </p:nvPr>
        </p:nvSpPr>
        <p:spPr/>
        <p:txBody>
          <a:bodyPr/>
          <a:lstStyle>
            <a:lvl1pPr>
              <a:defRPr/>
            </a:lvl1pPr>
          </a:lstStyle>
          <a:p>
            <a:endParaRPr lang="en-US" altLang="en-US"/>
          </a:p>
        </p:txBody>
      </p:sp>
      <p:sp>
        <p:nvSpPr>
          <p:cNvPr id="6" name="Substituent subsol 5">
            <a:extLst>
              <a:ext uri="{FF2B5EF4-FFF2-40B4-BE49-F238E27FC236}">
                <a16:creationId xmlns:a16="http://schemas.microsoft.com/office/drawing/2014/main" id="{BC09C1E4-CB9F-B1CD-1FDE-9DC1B4D98AC7}"/>
              </a:ext>
            </a:extLst>
          </p:cNvPr>
          <p:cNvSpPr>
            <a:spLocks noGrp="1"/>
          </p:cNvSpPr>
          <p:nvPr>
            <p:ph type="ftr" sz="quarter" idx="11"/>
          </p:nvPr>
        </p:nvSpPr>
        <p:spPr/>
        <p:txBody>
          <a:bodyPr/>
          <a:lstStyle>
            <a:lvl1pPr>
              <a:defRPr/>
            </a:lvl1pPr>
          </a:lstStyle>
          <a:p>
            <a:endParaRPr lang="en-US" altLang="en-US"/>
          </a:p>
        </p:txBody>
      </p:sp>
      <p:sp>
        <p:nvSpPr>
          <p:cNvPr id="7" name="Substituent număr diapozitiv 6">
            <a:extLst>
              <a:ext uri="{FF2B5EF4-FFF2-40B4-BE49-F238E27FC236}">
                <a16:creationId xmlns:a16="http://schemas.microsoft.com/office/drawing/2014/main" id="{DCE2F454-51B8-67CA-A8B8-2FA0F84540D3}"/>
              </a:ext>
            </a:extLst>
          </p:cNvPr>
          <p:cNvSpPr>
            <a:spLocks noGrp="1"/>
          </p:cNvSpPr>
          <p:nvPr>
            <p:ph type="sldNum" sz="quarter" idx="12"/>
          </p:nvPr>
        </p:nvSpPr>
        <p:spPr/>
        <p:txBody>
          <a:bodyPr/>
          <a:lstStyle>
            <a:lvl1pPr>
              <a:defRPr/>
            </a:lvl1pPr>
          </a:lstStyle>
          <a:p>
            <a:fld id="{B020A90E-5939-499D-9CD8-952B40A951F2}" type="slidenum">
              <a:rPr lang="en-US" altLang="en-US"/>
              <a:pPr/>
              <a:t>‹#›</a:t>
            </a:fld>
            <a:endParaRPr lang="en-US" altLang="en-US"/>
          </a:p>
        </p:txBody>
      </p:sp>
    </p:spTree>
    <p:extLst>
      <p:ext uri="{BB962C8B-B14F-4D97-AF65-F5344CB8AC3E}">
        <p14:creationId xmlns:p14="http://schemas.microsoft.com/office/powerpoint/2010/main" val="2606073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ine cu legendă">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BE0E3A67-0C0D-113E-C1EE-B0E3FB668F00}"/>
              </a:ext>
            </a:extLst>
          </p:cNvPr>
          <p:cNvSpPr>
            <a:spLocks noGrp="1"/>
          </p:cNvSpPr>
          <p:nvPr>
            <p:ph type="title"/>
          </p:nvPr>
        </p:nvSpPr>
        <p:spPr>
          <a:xfrm>
            <a:off x="630238" y="457200"/>
            <a:ext cx="2949575" cy="1600200"/>
          </a:xfrm>
        </p:spPr>
        <p:txBody>
          <a:bodyPr anchor="b"/>
          <a:lstStyle>
            <a:lvl1pPr>
              <a:defRPr sz="3200"/>
            </a:lvl1pPr>
          </a:lstStyle>
          <a:p>
            <a:r>
              <a:rPr lang="ro-RO"/>
              <a:t>Faceți clic pentru a edita stilul de titlu coordonator</a:t>
            </a:r>
          </a:p>
        </p:txBody>
      </p:sp>
      <p:sp>
        <p:nvSpPr>
          <p:cNvPr id="3" name="Substituent imagine 2">
            <a:extLst>
              <a:ext uri="{FF2B5EF4-FFF2-40B4-BE49-F238E27FC236}">
                <a16:creationId xmlns:a16="http://schemas.microsoft.com/office/drawing/2014/main" id="{D49B6F91-4302-C0E9-3D47-15A829BDFBCC}"/>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o-RO"/>
          </a:p>
        </p:txBody>
      </p:sp>
      <p:sp>
        <p:nvSpPr>
          <p:cNvPr id="4" name="Substituent text 3">
            <a:extLst>
              <a:ext uri="{FF2B5EF4-FFF2-40B4-BE49-F238E27FC236}">
                <a16:creationId xmlns:a16="http://schemas.microsoft.com/office/drawing/2014/main" id="{7E34A661-2689-1637-689B-8E0B11C17776}"/>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o-RO"/>
              <a:t>Faceţi clic pentru a edita Master stiluri text</a:t>
            </a:r>
          </a:p>
        </p:txBody>
      </p:sp>
      <p:sp>
        <p:nvSpPr>
          <p:cNvPr id="5" name="Substituent dată 4">
            <a:extLst>
              <a:ext uri="{FF2B5EF4-FFF2-40B4-BE49-F238E27FC236}">
                <a16:creationId xmlns:a16="http://schemas.microsoft.com/office/drawing/2014/main" id="{F60E3391-7090-DF3F-68B8-482F37893DC8}"/>
              </a:ext>
            </a:extLst>
          </p:cNvPr>
          <p:cNvSpPr>
            <a:spLocks noGrp="1"/>
          </p:cNvSpPr>
          <p:nvPr>
            <p:ph type="dt" sz="half" idx="10"/>
          </p:nvPr>
        </p:nvSpPr>
        <p:spPr/>
        <p:txBody>
          <a:bodyPr/>
          <a:lstStyle>
            <a:lvl1pPr>
              <a:defRPr/>
            </a:lvl1pPr>
          </a:lstStyle>
          <a:p>
            <a:endParaRPr lang="en-US" altLang="en-US"/>
          </a:p>
        </p:txBody>
      </p:sp>
      <p:sp>
        <p:nvSpPr>
          <p:cNvPr id="6" name="Substituent subsol 5">
            <a:extLst>
              <a:ext uri="{FF2B5EF4-FFF2-40B4-BE49-F238E27FC236}">
                <a16:creationId xmlns:a16="http://schemas.microsoft.com/office/drawing/2014/main" id="{C9D82BBB-9D18-D712-2889-4E899F365C2F}"/>
              </a:ext>
            </a:extLst>
          </p:cNvPr>
          <p:cNvSpPr>
            <a:spLocks noGrp="1"/>
          </p:cNvSpPr>
          <p:nvPr>
            <p:ph type="ftr" sz="quarter" idx="11"/>
          </p:nvPr>
        </p:nvSpPr>
        <p:spPr/>
        <p:txBody>
          <a:bodyPr/>
          <a:lstStyle>
            <a:lvl1pPr>
              <a:defRPr/>
            </a:lvl1pPr>
          </a:lstStyle>
          <a:p>
            <a:endParaRPr lang="en-US" altLang="en-US"/>
          </a:p>
        </p:txBody>
      </p:sp>
      <p:sp>
        <p:nvSpPr>
          <p:cNvPr id="7" name="Substituent număr diapozitiv 6">
            <a:extLst>
              <a:ext uri="{FF2B5EF4-FFF2-40B4-BE49-F238E27FC236}">
                <a16:creationId xmlns:a16="http://schemas.microsoft.com/office/drawing/2014/main" id="{DF82A715-45C1-E1F7-809F-0996E9A80A91}"/>
              </a:ext>
            </a:extLst>
          </p:cNvPr>
          <p:cNvSpPr>
            <a:spLocks noGrp="1"/>
          </p:cNvSpPr>
          <p:nvPr>
            <p:ph type="sldNum" sz="quarter" idx="12"/>
          </p:nvPr>
        </p:nvSpPr>
        <p:spPr/>
        <p:txBody>
          <a:bodyPr/>
          <a:lstStyle>
            <a:lvl1pPr>
              <a:defRPr/>
            </a:lvl1pPr>
          </a:lstStyle>
          <a:p>
            <a:fld id="{EEC58726-7E33-4E32-8A0B-76F1601EF2F2}" type="slidenum">
              <a:rPr lang="en-US" altLang="en-US"/>
              <a:pPr/>
              <a:t>‹#›</a:t>
            </a:fld>
            <a:endParaRPr lang="en-US" altLang="en-US"/>
          </a:p>
        </p:txBody>
      </p:sp>
    </p:spTree>
    <p:extLst>
      <p:ext uri="{BB962C8B-B14F-4D97-AF65-F5344CB8AC3E}">
        <p14:creationId xmlns:p14="http://schemas.microsoft.com/office/powerpoint/2010/main" val="16629453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705F2EF0-A00F-709E-ED1C-9472B61BB939}"/>
              </a:ext>
            </a:extLst>
          </p:cNvPr>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Se face clic pentru editare stil titlu Coordonator</a:t>
            </a:r>
          </a:p>
        </p:txBody>
      </p:sp>
      <p:sp>
        <p:nvSpPr>
          <p:cNvPr id="48131" name="Rectangle 3">
            <a:extLst>
              <a:ext uri="{FF2B5EF4-FFF2-40B4-BE49-F238E27FC236}">
                <a16:creationId xmlns:a16="http://schemas.microsoft.com/office/drawing/2014/main" id="{B1C792FF-056C-E8E3-F5F3-C0AD770A5187}"/>
              </a:ext>
            </a:extLst>
          </p:cNvPr>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Se face clic pentru editarea stilurilor textului Coordonatorului</a:t>
            </a:r>
          </a:p>
          <a:p>
            <a:pPr lvl="1"/>
            <a:r>
              <a:rPr lang="en-US" altLang="en-US"/>
              <a:t>Nivelul secund</a:t>
            </a:r>
          </a:p>
          <a:p>
            <a:pPr lvl="2"/>
            <a:r>
              <a:rPr lang="en-US" altLang="en-US"/>
              <a:t>Al treilea nivel</a:t>
            </a:r>
          </a:p>
          <a:p>
            <a:pPr lvl="3"/>
            <a:r>
              <a:rPr lang="en-US" altLang="en-US"/>
              <a:t>Al patrulea nivel</a:t>
            </a:r>
          </a:p>
          <a:p>
            <a:pPr lvl="4"/>
            <a:r>
              <a:rPr lang="en-US" altLang="en-US"/>
              <a:t>Al cincilea nivel</a:t>
            </a:r>
          </a:p>
        </p:txBody>
      </p:sp>
      <p:sp>
        <p:nvSpPr>
          <p:cNvPr id="48132" name="Rectangle 4">
            <a:extLst>
              <a:ext uri="{FF2B5EF4-FFF2-40B4-BE49-F238E27FC236}">
                <a16:creationId xmlns:a16="http://schemas.microsoft.com/office/drawing/2014/main" id="{BC082BC9-084E-6964-E132-F635B66E1FDB}"/>
              </a:ext>
            </a:extLst>
          </p:cNvPr>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mj-lt"/>
              </a:defRPr>
            </a:lvl1pPr>
          </a:lstStyle>
          <a:p>
            <a:endParaRPr lang="en-US" altLang="en-US"/>
          </a:p>
        </p:txBody>
      </p:sp>
      <p:sp>
        <p:nvSpPr>
          <p:cNvPr id="48133" name="Rectangle 5">
            <a:extLst>
              <a:ext uri="{FF2B5EF4-FFF2-40B4-BE49-F238E27FC236}">
                <a16:creationId xmlns:a16="http://schemas.microsoft.com/office/drawing/2014/main" id="{ABB1DB91-C2F4-8BAE-6570-C286D3F5D3B3}"/>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latin typeface="+mj-lt"/>
              </a:defRPr>
            </a:lvl1pPr>
          </a:lstStyle>
          <a:p>
            <a:endParaRPr lang="en-US" altLang="en-US"/>
          </a:p>
        </p:txBody>
      </p:sp>
      <p:sp>
        <p:nvSpPr>
          <p:cNvPr id="48134" name="Rectangle 6">
            <a:extLst>
              <a:ext uri="{FF2B5EF4-FFF2-40B4-BE49-F238E27FC236}">
                <a16:creationId xmlns:a16="http://schemas.microsoft.com/office/drawing/2014/main" id="{68FE0452-E189-976C-BCBA-87FBBEDAE525}"/>
              </a:ext>
            </a:extLst>
          </p:cNvPr>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mj-lt"/>
              </a:defRPr>
            </a:lvl1pPr>
          </a:lstStyle>
          <a:p>
            <a:fld id="{963D61C1-6592-4FEA-80FD-B8129282392B}" type="slidenum">
              <a:rPr lang="en-US" altLang="en-US"/>
              <a:pPr/>
              <a:t>‹#›</a:t>
            </a:fld>
            <a:endParaRPr lang="en-US" altLang="en-US"/>
          </a:p>
        </p:txBody>
      </p:sp>
      <p:sp>
        <p:nvSpPr>
          <p:cNvPr id="48135" name="Freeform 7">
            <a:extLst>
              <a:ext uri="{FF2B5EF4-FFF2-40B4-BE49-F238E27FC236}">
                <a16:creationId xmlns:a16="http://schemas.microsoft.com/office/drawing/2014/main" id="{008523B4-9259-C472-97F2-D5CB4DCDD014}"/>
              </a:ext>
            </a:extLst>
          </p:cNvPr>
          <p:cNvSpPr>
            <a:spLocks noChangeArrowheads="1"/>
          </p:cNvSpPr>
          <p:nvPr/>
        </p:nvSpPr>
        <p:spPr bwMode="auto">
          <a:xfrm>
            <a:off x="381000" y="228600"/>
            <a:ext cx="8229600" cy="609600"/>
          </a:xfrm>
          <a:custGeom>
            <a:avLst/>
            <a:gdLst>
              <a:gd name="T0" fmla="*/ 0 w 1000"/>
              <a:gd name="T1" fmla="*/ 1000 h 1000"/>
              <a:gd name="T2" fmla="*/ 0 w 1000"/>
              <a:gd name="T3" fmla="*/ 0 h 1000"/>
              <a:gd name="T4" fmla="*/ 1000 w 1000"/>
              <a:gd name="T5" fmla="*/ 0 h 1000"/>
            </a:gdLst>
            <a:ahLst/>
            <a:cxnLst>
              <a:cxn ang="0">
                <a:pos x="T0" y="T1"/>
              </a:cxn>
              <a:cxn ang="0">
                <a:pos x="T2" y="T3"/>
              </a:cxn>
              <a:cxn ang="0">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ro-RO"/>
          </a:p>
        </p:txBody>
      </p:sp>
      <p:sp>
        <p:nvSpPr>
          <p:cNvPr id="48136" name="Line 8">
            <a:extLst>
              <a:ext uri="{FF2B5EF4-FFF2-40B4-BE49-F238E27FC236}">
                <a16:creationId xmlns:a16="http://schemas.microsoft.com/office/drawing/2014/main" id="{16E44DD8-4A1A-91E6-BF75-78B5AD85A46C}"/>
              </a:ext>
            </a:extLst>
          </p:cNvPr>
          <p:cNvSpPr>
            <a:spLocks noChangeShapeType="1"/>
          </p:cNvSpPr>
          <p:nvPr/>
        </p:nvSpPr>
        <p:spPr bwMode="auto">
          <a:xfrm>
            <a:off x="457200" y="6172200"/>
            <a:ext cx="82296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o-RO"/>
          </a:p>
        </p:txBody>
      </p:sp>
    </p:spTree>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 id="2147483704" r:id="rId12"/>
  </p:sldLayoutIdLst>
  <p:txStyles>
    <p:titleStyle>
      <a:lvl1pPr algn="l" rtl="0" fontAlgn="base">
        <a:spcBef>
          <a:spcPct val="0"/>
        </a:spcBef>
        <a:spcAft>
          <a:spcPct val="0"/>
        </a:spcAft>
        <a:defRPr sz="4200" kern="1200">
          <a:solidFill>
            <a:schemeClr val="tx2"/>
          </a:solidFill>
          <a:latin typeface="+mj-lt"/>
          <a:ea typeface="+mj-ea"/>
          <a:cs typeface="+mj-cs"/>
        </a:defRPr>
      </a:lvl1pPr>
      <a:lvl2pPr algn="l" rtl="0" fontAlgn="base">
        <a:spcBef>
          <a:spcPct val="0"/>
        </a:spcBef>
        <a:spcAft>
          <a:spcPct val="0"/>
        </a:spcAft>
        <a:defRPr sz="4200">
          <a:solidFill>
            <a:schemeClr val="tx2"/>
          </a:solidFill>
          <a:latin typeface="Garamond" panose="02020404030301010803" pitchFamily="18" charset="0"/>
        </a:defRPr>
      </a:lvl2pPr>
      <a:lvl3pPr algn="l" rtl="0" fontAlgn="base">
        <a:spcBef>
          <a:spcPct val="0"/>
        </a:spcBef>
        <a:spcAft>
          <a:spcPct val="0"/>
        </a:spcAft>
        <a:defRPr sz="4200">
          <a:solidFill>
            <a:schemeClr val="tx2"/>
          </a:solidFill>
          <a:latin typeface="Garamond" panose="02020404030301010803" pitchFamily="18" charset="0"/>
        </a:defRPr>
      </a:lvl3pPr>
      <a:lvl4pPr algn="l" rtl="0" fontAlgn="base">
        <a:spcBef>
          <a:spcPct val="0"/>
        </a:spcBef>
        <a:spcAft>
          <a:spcPct val="0"/>
        </a:spcAft>
        <a:defRPr sz="4200">
          <a:solidFill>
            <a:schemeClr val="tx2"/>
          </a:solidFill>
          <a:latin typeface="Garamond" panose="02020404030301010803" pitchFamily="18" charset="0"/>
        </a:defRPr>
      </a:lvl4pPr>
      <a:lvl5pPr algn="l" rtl="0" fontAlgn="base">
        <a:spcBef>
          <a:spcPct val="0"/>
        </a:spcBef>
        <a:spcAft>
          <a:spcPct val="0"/>
        </a:spcAft>
        <a:defRPr sz="4200">
          <a:solidFill>
            <a:schemeClr val="tx2"/>
          </a:solidFill>
          <a:latin typeface="Garamond" panose="02020404030301010803" pitchFamily="18" charset="0"/>
        </a:defRPr>
      </a:lvl5pPr>
      <a:lvl6pPr marL="457200" algn="l" rtl="0" fontAlgn="base">
        <a:spcBef>
          <a:spcPct val="0"/>
        </a:spcBef>
        <a:spcAft>
          <a:spcPct val="0"/>
        </a:spcAft>
        <a:defRPr sz="4200">
          <a:solidFill>
            <a:schemeClr val="tx2"/>
          </a:solidFill>
          <a:latin typeface="Garamond" panose="02020404030301010803" pitchFamily="18" charset="0"/>
        </a:defRPr>
      </a:lvl6pPr>
      <a:lvl7pPr marL="914400" algn="l" rtl="0" fontAlgn="base">
        <a:spcBef>
          <a:spcPct val="0"/>
        </a:spcBef>
        <a:spcAft>
          <a:spcPct val="0"/>
        </a:spcAft>
        <a:defRPr sz="4200">
          <a:solidFill>
            <a:schemeClr val="tx2"/>
          </a:solidFill>
          <a:latin typeface="Garamond" panose="02020404030301010803" pitchFamily="18" charset="0"/>
        </a:defRPr>
      </a:lvl7pPr>
      <a:lvl8pPr marL="1371600" algn="l" rtl="0" fontAlgn="base">
        <a:spcBef>
          <a:spcPct val="0"/>
        </a:spcBef>
        <a:spcAft>
          <a:spcPct val="0"/>
        </a:spcAft>
        <a:defRPr sz="4200">
          <a:solidFill>
            <a:schemeClr val="tx2"/>
          </a:solidFill>
          <a:latin typeface="Garamond" panose="02020404030301010803" pitchFamily="18" charset="0"/>
        </a:defRPr>
      </a:lvl8pPr>
      <a:lvl9pPr marL="1828800" algn="l" rtl="0" fontAlgn="base">
        <a:spcBef>
          <a:spcPct val="0"/>
        </a:spcBef>
        <a:spcAft>
          <a:spcPct val="0"/>
        </a:spcAft>
        <a:defRPr sz="4200">
          <a:solidFill>
            <a:schemeClr val="tx2"/>
          </a:solidFill>
          <a:latin typeface="Garamond" panose="02020404030301010803" pitchFamily="18" charset="0"/>
        </a:defRPr>
      </a:lvl9pPr>
    </p:titleStyle>
    <p:bodyStyle>
      <a:lvl1pPr marL="342900" indent="-342900" algn="l" rtl="0" fontAlgn="base">
        <a:spcBef>
          <a:spcPct val="20000"/>
        </a:spcBef>
        <a:spcAft>
          <a:spcPct val="0"/>
        </a:spcAft>
        <a:buClr>
          <a:schemeClr val="accent1"/>
        </a:buClr>
        <a:buSzPct val="65000"/>
        <a:buFont typeface="Wingdings" panose="05000000000000000000" pitchFamily="2" charset="2"/>
        <a:buChar char="n"/>
        <a:defRPr sz="3000" kern="12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anose="05000000000000000000" pitchFamily="2" charset="2"/>
        <a:buChar char="q"/>
        <a:defRPr sz="2600" kern="1200">
          <a:solidFill>
            <a:schemeClr val="tx1"/>
          </a:solidFill>
          <a:latin typeface="+mn-lt"/>
          <a:ea typeface="+mn-ea"/>
          <a:cs typeface="+mn-cs"/>
        </a:defRPr>
      </a:lvl2pPr>
      <a:lvl3pPr marL="1022350" indent="-350838" algn="l" rtl="0" fontAlgn="base">
        <a:spcBef>
          <a:spcPct val="20000"/>
        </a:spcBef>
        <a:spcAft>
          <a:spcPct val="0"/>
        </a:spcAft>
        <a:buClr>
          <a:schemeClr val="accent1"/>
        </a:buClr>
        <a:buSzPct val="65000"/>
        <a:buFont typeface="Wingdings" panose="05000000000000000000" pitchFamily="2" charset="2"/>
        <a:buChar char="n"/>
        <a:defRPr sz="2200" kern="1200">
          <a:solidFill>
            <a:schemeClr val="tx1"/>
          </a:solidFill>
          <a:latin typeface="+mn-lt"/>
          <a:ea typeface="+mn-ea"/>
          <a:cs typeface="+mn-cs"/>
        </a:defRPr>
      </a:lvl3pPr>
      <a:lvl4pPr marL="1339850" indent="-315913" algn="l" rtl="0" fontAlgn="base">
        <a:spcBef>
          <a:spcPct val="20000"/>
        </a:spcBef>
        <a:spcAft>
          <a:spcPct val="0"/>
        </a:spcAft>
        <a:buClr>
          <a:schemeClr val="accent2"/>
        </a:buClr>
        <a:buSzPct val="70000"/>
        <a:buFont typeface="Wingdings" panose="05000000000000000000" pitchFamily="2" charset="2"/>
        <a:buChar char="q"/>
        <a:defRPr sz="2000" kern="1200">
          <a:solidFill>
            <a:schemeClr val="tx1"/>
          </a:solidFill>
          <a:latin typeface="+mn-lt"/>
          <a:ea typeface="+mn-ea"/>
          <a:cs typeface="+mn-cs"/>
        </a:defRPr>
      </a:lvl4pPr>
      <a:lvl5pPr marL="1681163" indent="-339725" algn="l" rtl="0" fontAlgn="base">
        <a:spcBef>
          <a:spcPct val="20000"/>
        </a:spcBef>
        <a:spcAft>
          <a:spcPct val="0"/>
        </a:spcAft>
        <a:buClr>
          <a:schemeClr val="accent1"/>
        </a:buClr>
        <a:buSzPct val="75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images.google.ro/imgres?imgurl=http://www.georgehim.co.uk/images/morfina.jpg&amp;imgrefurl=http://www.georgehim.co.uk/1930s.html&amp;usg=__1UwX7gvSXIyx-SmsCLZoj-3cLMk=&amp;h=373&amp;w=283&amp;sz=57&amp;hl=ro&amp;start=5&amp;um=1&amp;tbnid=AMHHWVZbjR8d3M:&amp;tbnh=122&amp;tbnw=93&amp;prev=/images%3Fq%3Dmorfina%26hl%3Dro%26rlz%3D1T4GGLL_roRO346RO347%26sa%3DN%26um%3D1" TargetMode="Externa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images.google.ro/imgres?imgurl=http://www.narkotyki.com.pl/images/galeria/heroina03.jpg&amp;imgrefurl=http://www.trawka.com.pl/heroina-vt816.htm&amp;usg=__XweWHXK2xDzOextOlVQ9qC8nYnA=&amp;h=426&amp;w=300&amp;sz=20&amp;hl=ro&amp;start=15&amp;um=1&amp;tbnid=iLxAKsqbAx0AEM:&amp;tbnh=126&amp;tbnw=89&amp;prev=/images%3Fq%3Dheroina%26hl%3Dro%26rlz%3D1T4GGLL_roRO346RO347%26um%3D1" TargetMode="Externa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images.google.ro/imgres?imgurl=http://chinezu.files.wordpress.com/2009/06/canabis.jpg&amp;imgrefurl=http://chinezu.eu/2009/06/24/monica-iacob-ridzi-si-canabisul/&amp;usg=__8g5qf3tJzsjtRN59FC-Q67scd38=&amp;h=348&amp;w=300&amp;sz=14&amp;hl=ro&amp;start=10&amp;um=1&amp;tbnid=1PPQjZ-lJDm-4M:&amp;tbnh=120&amp;tbnw=103&amp;prev=/images%3Fq%3Dcanabisul%26hl%3Dro%26rlz%3D1T4GGLL_roRO346RO347%26sa%3DG%26um%3D1" TargetMode="Externa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images.google.ro/imgres?imgurl=http://blog.wired.com/photos/uncategorized/2008/02/19/ecstasy.png&amp;imgrefurl=http://www.rollitup.org/toke-n-talk/51751-dont-mix-caffeine-ecstasy.html&amp;usg=__t-r1R4kNE29PODKpJTcca1DLQiM=&amp;h=320&amp;w=400&amp;sz=216&amp;hl=ro&amp;start=3&amp;um=1&amp;tbnid=AywRt_KMACjhPM:&amp;tbnh=99&amp;tbnw=124&amp;prev=/images%3Fq%3Decstasy%26hl%3Dro%26rlz%3D1T4GGLL_roRO346RO347%26um%3D1" TargetMode="Externa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images.google.ro/imgres?imgurl=http://www.dea.gov/photos/lsd/lsd_capsules.jpg&amp;imgrefurl=http://korn-hiv.blogfa.com/86103.aspx&amp;usg=__JXGvTuiaWv4-S8G_0q4U5xRxYdI=&amp;h=2731&amp;w=4096&amp;sz=2062&amp;hl=ro&amp;start=36&amp;um=1&amp;tbnid=AUNga8QQpMcA_M:&amp;tbnh=100&amp;tbnw=150&amp;prev=/images%3Fq%3DLSD%26ndsp%3D18%26hl%3Dro%26rlz%3D1T4GGLL_roRO346RO347%26sa%3DN%26start%3D18%26um%3D1" TargetMode="Externa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images.google.ro/imgres?imgurl=http://www.alfanet.ro/tineri/images/fumat.jpg&amp;imgrefurl=http://www.alfanet.ro/tineri/%3Fpag%3Ddependente%26id%3D7&amp;usg=__3HJ1bBExaWTwvQQSAL31wxhqWD4=&amp;h=115&amp;w=150&amp;sz=5&amp;hl=ro&amp;start=70&amp;um=1&amp;tbnid=yKoVb-KlSgl0aM:&amp;tbnh=74&amp;tbnw=96&amp;prev=/images%3Fq%3Dtutunul%26ndsp%3D18%26hl%3Dro%26sa%3DN%26start%3D54%26um%3D1"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images.google.ro/imgres?imgurl=http://www.iluzieoptica.com/data/media/2/cafea.jpg&amp;imgrefurl=http://www.iluzieoptica.com/r-ambiguitate-2-prea-multa-cafea-187.htm&amp;usg=__XbJlEkt4tb64fW2ZQZ-6JxMyreg=&amp;h=343&amp;w=499&amp;sz=171&amp;hl=ro&amp;start=34&amp;um=1&amp;tbnid=qB2b9FbnVCYwKM:&amp;tbnh=89&amp;tbnw=130&amp;prev=/images%3Fq%3Dcafea%26ndsp%3D18%26hl%3Dro%26sa%3DN%26start%3D18%26um%3D1" TargetMode="Externa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images.google.ro/imgres?imgurl=http://www.pharmer.org/files/images/Zopiclone.jpg&amp;imgrefurl=http://www.pharmer.org/images/foreign/zopiclone-apo-75&amp;usg=__AUJTjVF2Eq-oM3gF-n5Dr-sPbyI=&amp;h=314&amp;w=300&amp;sz=10&amp;hl=ro&amp;start=1&amp;um=1&amp;tbnid=byvE_UZVbveCdM:&amp;tbnh=117&amp;tbnw=112&amp;prev=/images%3Fq%3Dsedative%26hl%3Dro%26um%3D1" TargetMode="Externa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google.ro/imgres?imgurl=http://upload.wikimedia.org/wikipedia/commons/thumb/f/f8/Papaversomniferum.jpg/300px-Papaversomniferum.jpg&amp;imgrefurl=http://ro.wikipedia.org/wiki/Opiu&amp;h=201&amp;w=300&amp;sz=17&amp;tbnid=0rKfMbeIEFHrWM:&amp;tbnh=78&amp;tbnw=116&amp;prev=/images%3Fq%3Dopiul&amp;hl=ro&amp;usg=__spMXohvwbHWOf8mJ3-8EwIGxLmI=&amp;ei=CO7CSsLxEIqr4Qax0rHTDQ&amp;sa=X&amp;oi=image_result&amp;resnum=5&amp;ct=image&amp;ved=0CA8Q9QEwBA"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36DB8B95-B098-F88A-17B9-98CE3DDF6929}"/>
              </a:ext>
            </a:extLst>
          </p:cNvPr>
          <p:cNvSpPr>
            <a:spLocks noGrp="1" noChangeArrowheads="1"/>
          </p:cNvSpPr>
          <p:nvPr>
            <p:ph type="ctrTitle"/>
          </p:nvPr>
        </p:nvSpPr>
        <p:spPr>
          <a:xfrm>
            <a:off x="685800" y="260350"/>
            <a:ext cx="7772400" cy="1152525"/>
          </a:xfrm>
        </p:spPr>
        <p:txBody>
          <a:bodyPr/>
          <a:lstStyle/>
          <a:p>
            <a:r>
              <a:rPr lang="en-US" altLang="ro-RO"/>
              <a:t>Drogurile iti opresc zborul </a:t>
            </a:r>
          </a:p>
        </p:txBody>
      </p:sp>
      <p:sp>
        <p:nvSpPr>
          <p:cNvPr id="2051" name="Rectangle 3">
            <a:extLst>
              <a:ext uri="{FF2B5EF4-FFF2-40B4-BE49-F238E27FC236}">
                <a16:creationId xmlns:a16="http://schemas.microsoft.com/office/drawing/2014/main" id="{8EECC633-7973-92D6-7EFA-860E0B9482B7}"/>
              </a:ext>
            </a:extLst>
          </p:cNvPr>
          <p:cNvSpPr>
            <a:spLocks noGrp="1" noChangeArrowheads="1"/>
          </p:cNvSpPr>
          <p:nvPr>
            <p:ph type="subTitle" idx="1"/>
          </p:nvPr>
        </p:nvSpPr>
        <p:spPr>
          <a:xfrm>
            <a:off x="1371600" y="5516563"/>
            <a:ext cx="6400800" cy="1152525"/>
          </a:xfrm>
        </p:spPr>
        <p:txBody>
          <a:bodyPr/>
          <a:lstStyle/>
          <a:p>
            <a:pPr algn="ctr"/>
            <a:r>
              <a:rPr lang="en-US" altLang="ro-RO"/>
              <a:t>Nu ceda tentaţiei de a încerca                drogurile !</a:t>
            </a:r>
          </a:p>
        </p:txBody>
      </p:sp>
      <p:pic>
        <p:nvPicPr>
          <p:cNvPr id="2053" name="Picture 5">
            <a:extLst>
              <a:ext uri="{FF2B5EF4-FFF2-40B4-BE49-F238E27FC236}">
                <a16:creationId xmlns:a16="http://schemas.microsoft.com/office/drawing/2014/main" id="{544861C3-35FF-70E6-6BD9-03254A3D46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6238" y="1268413"/>
            <a:ext cx="3889375" cy="259238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2BB27364-A948-EE98-3C58-4AEB0B62C866}"/>
              </a:ext>
            </a:extLst>
          </p:cNvPr>
          <p:cNvSpPr>
            <a:spLocks noGrp="1" noChangeArrowheads="1"/>
          </p:cNvSpPr>
          <p:nvPr>
            <p:ph type="title"/>
          </p:nvPr>
        </p:nvSpPr>
        <p:spPr/>
        <p:txBody>
          <a:bodyPr/>
          <a:lstStyle/>
          <a:p>
            <a:r>
              <a:rPr lang="en-US" altLang="ro-RO" b="1"/>
              <a:t>. Morfina</a:t>
            </a:r>
            <a:r>
              <a:rPr lang="en-US" altLang="ro-RO"/>
              <a:t> </a:t>
            </a:r>
          </a:p>
        </p:txBody>
      </p:sp>
      <p:sp>
        <p:nvSpPr>
          <p:cNvPr id="67588" name="Rectangle 4">
            <a:extLst>
              <a:ext uri="{FF2B5EF4-FFF2-40B4-BE49-F238E27FC236}">
                <a16:creationId xmlns:a16="http://schemas.microsoft.com/office/drawing/2014/main" id="{C48443FB-1AE5-C8B1-BD6D-7DFAE7A21AB0}"/>
              </a:ext>
            </a:extLst>
          </p:cNvPr>
          <p:cNvSpPr>
            <a:spLocks noGrp="1" noChangeArrowheads="1"/>
          </p:cNvSpPr>
          <p:nvPr>
            <p:ph type="body" sz="half" idx="1"/>
          </p:nvPr>
        </p:nvSpPr>
        <p:spPr/>
        <p:txBody>
          <a:bodyPr/>
          <a:lstStyle/>
          <a:p>
            <a:r>
              <a:rPr lang="en-US" altLang="ro-RO" sz="2600"/>
              <a:t>este un derivat al opiului, care se prezinta sub forma de pudra alba, solubila in apa, cu gust amar; se poate administra in scop terapeutic (oral, intramuscular, intravenos).</a:t>
            </a:r>
            <a:br>
              <a:rPr lang="en-US" altLang="ro-RO" sz="2600"/>
            </a:br>
            <a:br>
              <a:rPr lang="en-US" altLang="ro-RO" sz="2600"/>
            </a:br>
            <a:endParaRPr lang="en-US" altLang="ro-RO" sz="2600"/>
          </a:p>
        </p:txBody>
      </p:sp>
      <p:sp>
        <p:nvSpPr>
          <p:cNvPr id="67589" name="Rectangle 5">
            <a:extLst>
              <a:ext uri="{FF2B5EF4-FFF2-40B4-BE49-F238E27FC236}">
                <a16:creationId xmlns:a16="http://schemas.microsoft.com/office/drawing/2014/main" id="{328ECEE5-EDE8-B81D-BCF7-1C193427A81F}"/>
              </a:ext>
            </a:extLst>
          </p:cNvPr>
          <p:cNvSpPr>
            <a:spLocks noGrp="1" noChangeArrowheads="1"/>
          </p:cNvSpPr>
          <p:nvPr>
            <p:ph type="body" sz="half" idx="2"/>
          </p:nvPr>
        </p:nvSpPr>
        <p:spPr/>
        <p:txBody>
          <a:bodyPr/>
          <a:lstStyle/>
          <a:p>
            <a:endParaRPr lang="ro-RO" altLang="ro-RO" sz="2600"/>
          </a:p>
        </p:txBody>
      </p:sp>
      <p:pic>
        <p:nvPicPr>
          <p:cNvPr id="67591" name="Picture 7">
            <a:hlinkClick r:id="rId2"/>
            <a:extLst>
              <a:ext uri="{FF2B5EF4-FFF2-40B4-BE49-F238E27FC236}">
                <a16:creationId xmlns:a16="http://schemas.microsoft.com/office/drawing/2014/main" id="{4C13C451-61BE-6356-2EFC-95389D5B75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76825" y="1916113"/>
            <a:ext cx="2808288" cy="38179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6" name="Rectangle 4">
            <a:extLst>
              <a:ext uri="{FF2B5EF4-FFF2-40B4-BE49-F238E27FC236}">
                <a16:creationId xmlns:a16="http://schemas.microsoft.com/office/drawing/2014/main" id="{3B729223-3750-AD8E-90F5-4F42A8FEC7AC}"/>
              </a:ext>
            </a:extLst>
          </p:cNvPr>
          <p:cNvSpPr>
            <a:spLocks noGrp="1" noChangeArrowheads="1"/>
          </p:cNvSpPr>
          <p:nvPr>
            <p:ph type="title"/>
          </p:nvPr>
        </p:nvSpPr>
        <p:spPr/>
        <p:txBody>
          <a:bodyPr/>
          <a:lstStyle/>
          <a:p>
            <a:r>
              <a:rPr lang="en-US" altLang="ro-RO"/>
              <a:t>Heroina </a:t>
            </a:r>
          </a:p>
        </p:txBody>
      </p:sp>
      <p:sp>
        <p:nvSpPr>
          <p:cNvPr id="69637" name="Rectangle 5">
            <a:extLst>
              <a:ext uri="{FF2B5EF4-FFF2-40B4-BE49-F238E27FC236}">
                <a16:creationId xmlns:a16="http://schemas.microsoft.com/office/drawing/2014/main" id="{624137D2-76CC-323A-EC8C-157F37D7C5A2}"/>
              </a:ext>
            </a:extLst>
          </p:cNvPr>
          <p:cNvSpPr>
            <a:spLocks noGrp="1" noChangeArrowheads="1"/>
          </p:cNvSpPr>
          <p:nvPr>
            <p:ph type="body" sz="half" idx="1"/>
          </p:nvPr>
        </p:nvSpPr>
        <p:spPr/>
        <p:txBody>
          <a:bodyPr/>
          <a:lstStyle/>
          <a:p>
            <a:r>
              <a:rPr lang="en-US" altLang="ro-RO" sz="2200"/>
              <a:t>este o pulbere de culoare variabila, de la galbui la maroniu, cu gust amar si miros slab de otet; puterea analgezica este de 3-5 ori mai mare decat a morfinei; se poate injecta, inhala sau fuma; injectiile amplifica efectele si sunt cele mai periculoase; este tot un derivat al opiului.</a:t>
            </a:r>
            <a:br>
              <a:rPr lang="en-US" altLang="ro-RO" sz="2200"/>
            </a:br>
            <a:endParaRPr lang="en-US" altLang="ro-RO" sz="2200"/>
          </a:p>
        </p:txBody>
      </p:sp>
      <p:sp>
        <p:nvSpPr>
          <p:cNvPr id="69638" name="Rectangle 6">
            <a:extLst>
              <a:ext uri="{FF2B5EF4-FFF2-40B4-BE49-F238E27FC236}">
                <a16:creationId xmlns:a16="http://schemas.microsoft.com/office/drawing/2014/main" id="{28014D31-FCE6-2744-C7DC-415B9BD809AD}"/>
              </a:ext>
            </a:extLst>
          </p:cNvPr>
          <p:cNvSpPr>
            <a:spLocks noGrp="1" noChangeArrowheads="1"/>
          </p:cNvSpPr>
          <p:nvPr>
            <p:ph type="body" sz="half" idx="2"/>
          </p:nvPr>
        </p:nvSpPr>
        <p:spPr/>
        <p:txBody>
          <a:bodyPr/>
          <a:lstStyle/>
          <a:p>
            <a:endParaRPr lang="ro-RO" altLang="ro-RO" sz="2200"/>
          </a:p>
        </p:txBody>
      </p:sp>
      <p:pic>
        <p:nvPicPr>
          <p:cNvPr id="69640" name="Picture 8">
            <a:hlinkClick r:id="rId2"/>
            <a:extLst>
              <a:ext uri="{FF2B5EF4-FFF2-40B4-BE49-F238E27FC236}">
                <a16:creationId xmlns:a16="http://schemas.microsoft.com/office/drawing/2014/main" id="{2302B216-F90E-3283-D7EB-19D4781C894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08625" y="2349500"/>
            <a:ext cx="2592388" cy="33115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a:extLst>
              <a:ext uri="{FF2B5EF4-FFF2-40B4-BE49-F238E27FC236}">
                <a16:creationId xmlns:a16="http://schemas.microsoft.com/office/drawing/2014/main" id="{F6AD3852-E792-05D5-4FD6-C2166B5ED151}"/>
              </a:ext>
            </a:extLst>
          </p:cNvPr>
          <p:cNvSpPr>
            <a:spLocks noGrp="1" noChangeArrowheads="1"/>
          </p:cNvSpPr>
          <p:nvPr>
            <p:ph type="title"/>
          </p:nvPr>
        </p:nvSpPr>
        <p:spPr/>
        <p:txBody>
          <a:bodyPr/>
          <a:lstStyle/>
          <a:p>
            <a:r>
              <a:rPr lang="en-US" altLang="ro-RO" b="1"/>
              <a:t>. Cannabisul sau canepa indiana</a:t>
            </a:r>
            <a:r>
              <a:rPr lang="en-US" altLang="ro-RO"/>
              <a:t> </a:t>
            </a:r>
          </a:p>
        </p:txBody>
      </p:sp>
      <p:sp>
        <p:nvSpPr>
          <p:cNvPr id="71684" name="Rectangle 4">
            <a:extLst>
              <a:ext uri="{FF2B5EF4-FFF2-40B4-BE49-F238E27FC236}">
                <a16:creationId xmlns:a16="http://schemas.microsoft.com/office/drawing/2014/main" id="{53ABAC2F-234A-003D-3F84-0A25272D46A4}"/>
              </a:ext>
            </a:extLst>
          </p:cNvPr>
          <p:cNvSpPr>
            <a:spLocks noGrp="1" noChangeArrowheads="1"/>
          </p:cNvSpPr>
          <p:nvPr>
            <p:ph type="body" sz="half" idx="1"/>
          </p:nvPr>
        </p:nvSpPr>
        <p:spPr>
          <a:xfrm>
            <a:off x="457200" y="1052513"/>
            <a:ext cx="4038600" cy="5078412"/>
          </a:xfrm>
        </p:spPr>
        <p:txBody>
          <a:bodyPr/>
          <a:lstStyle/>
          <a:p>
            <a:pPr>
              <a:lnSpc>
                <a:spcPct val="80000"/>
              </a:lnSpc>
            </a:pPr>
            <a:r>
              <a:rPr lang="en-US" altLang="ro-RO" sz="1500"/>
              <a:t>este cel mai raspandit drog dupa alcool, cafea si tutun.</a:t>
            </a:r>
            <a:br>
              <a:rPr lang="en-US" altLang="ro-RO" sz="1500"/>
            </a:br>
            <a:r>
              <a:rPr lang="en-US" altLang="ro-RO" sz="1500"/>
              <a:t>Efecte:</a:t>
            </a:r>
            <a:br>
              <a:rPr lang="en-US" altLang="ro-RO" sz="1500"/>
            </a:br>
            <a:r>
              <a:rPr lang="en-US" altLang="ro-RO" sz="1500"/>
              <a:t>- in doze mici, efectele sunt asemanatoare celor produse de alcool, pe cand dozele mari au efecte halucinogene; nu induce dependenta fizica; dupa administrare, toxicomanul trece prin trei faze.</a:t>
            </a:r>
            <a:br>
              <a:rPr lang="en-US" altLang="ro-RO" sz="1500"/>
            </a:br>
            <a:r>
              <a:rPr lang="en-US" altLang="ro-RO" sz="1500"/>
              <a:t>a. excitatie: logoree, largirea spatiului, slabirea memoriei, dilatarea pupilelor, incalzirea pielii, accelerarea pulsului, cresterea apetitului (in special pentru dulciuri), comportament imprevizibil (uneori devine psihotic, agresiv, delirant), lipsa coordonarii motorii si lipsa simtului pericolului.</a:t>
            </a:r>
            <a:br>
              <a:rPr lang="en-US" altLang="ro-RO" sz="1500"/>
            </a:br>
            <a:r>
              <a:rPr lang="en-US" altLang="ro-RO" sz="1500"/>
              <a:t>b. extaz: repaus, beatitudine;</a:t>
            </a:r>
            <a:br>
              <a:rPr lang="en-US" altLang="ro-RO" sz="1500"/>
            </a:br>
            <a:r>
              <a:rPr lang="en-US" altLang="ro-RO" sz="1500"/>
              <a:t>c. somn;</a:t>
            </a:r>
            <a:br>
              <a:rPr lang="en-US" altLang="ro-RO" sz="1500"/>
            </a:br>
            <a:r>
              <a:rPr lang="en-US" altLang="ro-RO" sz="1500"/>
              <a:t>d. consumul cronic favorizeaza aparitia bronsitelor, a infectiilor pulmonare, a cancerului laringian si pulmonar.</a:t>
            </a:r>
            <a:br>
              <a:rPr lang="en-US" altLang="ro-RO" sz="1500"/>
            </a:br>
            <a:endParaRPr lang="en-US" altLang="ro-RO" sz="1500"/>
          </a:p>
        </p:txBody>
      </p:sp>
      <p:sp>
        <p:nvSpPr>
          <p:cNvPr id="71685" name="Rectangle 5">
            <a:extLst>
              <a:ext uri="{FF2B5EF4-FFF2-40B4-BE49-F238E27FC236}">
                <a16:creationId xmlns:a16="http://schemas.microsoft.com/office/drawing/2014/main" id="{F3E2CA62-90D5-1EFA-F20F-427D244B5683}"/>
              </a:ext>
            </a:extLst>
          </p:cNvPr>
          <p:cNvSpPr>
            <a:spLocks noGrp="1" noChangeArrowheads="1"/>
          </p:cNvSpPr>
          <p:nvPr>
            <p:ph type="body" sz="half" idx="2"/>
          </p:nvPr>
        </p:nvSpPr>
        <p:spPr/>
        <p:txBody>
          <a:bodyPr/>
          <a:lstStyle/>
          <a:p>
            <a:pPr>
              <a:lnSpc>
                <a:spcPct val="80000"/>
              </a:lnSpc>
            </a:pPr>
            <a:endParaRPr lang="ro-RO" altLang="ro-RO" sz="1500"/>
          </a:p>
        </p:txBody>
      </p:sp>
      <p:pic>
        <p:nvPicPr>
          <p:cNvPr id="71687" name="Picture 7">
            <a:hlinkClick r:id="rId2"/>
            <a:extLst>
              <a:ext uri="{FF2B5EF4-FFF2-40B4-BE49-F238E27FC236}">
                <a16:creationId xmlns:a16="http://schemas.microsoft.com/office/drawing/2014/main" id="{3864204C-27DC-0609-D45E-45A9A55AF9C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3800" y="2492375"/>
            <a:ext cx="3024188" cy="280828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a:extLst>
              <a:ext uri="{FF2B5EF4-FFF2-40B4-BE49-F238E27FC236}">
                <a16:creationId xmlns:a16="http://schemas.microsoft.com/office/drawing/2014/main" id="{DD710406-A40E-A46C-8BBC-C2E592C1B374}"/>
              </a:ext>
            </a:extLst>
          </p:cNvPr>
          <p:cNvSpPr>
            <a:spLocks noGrp="1" noChangeArrowheads="1"/>
          </p:cNvSpPr>
          <p:nvPr>
            <p:ph type="title"/>
          </p:nvPr>
        </p:nvSpPr>
        <p:spPr/>
        <p:txBody>
          <a:bodyPr/>
          <a:lstStyle/>
          <a:p>
            <a:r>
              <a:rPr lang="en-US" altLang="ro-RO" sz="3800" b="1"/>
              <a:t>Cocaina</a:t>
            </a:r>
            <a:r>
              <a:rPr lang="en-US" altLang="ro-RO" sz="3800"/>
              <a:t> - se prezinta sub doua forme: pudra sau crack.</a:t>
            </a:r>
            <a:br>
              <a:rPr lang="en-US" altLang="ro-RO" sz="3800"/>
            </a:br>
            <a:endParaRPr lang="en-US" altLang="ro-RO" sz="3800"/>
          </a:p>
        </p:txBody>
      </p:sp>
      <p:sp>
        <p:nvSpPr>
          <p:cNvPr id="73735" name="Rectangle 7">
            <a:extLst>
              <a:ext uri="{FF2B5EF4-FFF2-40B4-BE49-F238E27FC236}">
                <a16:creationId xmlns:a16="http://schemas.microsoft.com/office/drawing/2014/main" id="{045BECCA-73B3-69F2-992B-CEE0A3E2F9CC}"/>
              </a:ext>
            </a:extLst>
          </p:cNvPr>
          <p:cNvSpPr>
            <a:spLocks noGrp="1" noChangeArrowheads="1"/>
          </p:cNvSpPr>
          <p:nvPr>
            <p:ph type="body" sz="half" idx="1"/>
          </p:nvPr>
        </p:nvSpPr>
        <p:spPr/>
        <p:txBody>
          <a:bodyPr/>
          <a:lstStyle/>
          <a:p>
            <a:pPr>
              <a:lnSpc>
                <a:spcPct val="80000"/>
              </a:lnSpc>
            </a:pPr>
            <a:r>
              <a:rPr lang="en-US" altLang="ro-RO" sz="1700"/>
              <a:t>a.pudra:</a:t>
            </a:r>
            <a:br>
              <a:rPr lang="en-US" altLang="ro-RO" sz="1700"/>
            </a:br>
            <a:r>
              <a:rPr lang="en-US" altLang="ro-RO" sz="1700"/>
              <a:t>-culoare alb-cristalina si cu gust amar; se inhaleaza sau chiar se injecteaza;</a:t>
            </a:r>
            <a:br>
              <a:rPr lang="en-US" altLang="ro-RO" sz="1700"/>
            </a:br>
            <a:endParaRPr lang="en-US" altLang="ro-RO" sz="1700"/>
          </a:p>
          <a:p>
            <a:pPr>
              <a:lnSpc>
                <a:spcPct val="80000"/>
              </a:lnSpc>
            </a:pPr>
            <a:r>
              <a:rPr lang="en-US" altLang="ro-RO" sz="1700"/>
              <a:t>b.crack:</a:t>
            </a:r>
            <a:br>
              <a:rPr lang="en-US" altLang="ro-RO" sz="1700"/>
            </a:br>
            <a:r>
              <a:rPr lang="en-US" altLang="ro-RO" sz="1700"/>
              <a:t>-se obtine in urma unei prelucrari chimice din care rezulta pietricele albe care se fumeaza sau se inhaleaza in urma incalzirii in recipiente speciale.</a:t>
            </a:r>
            <a:br>
              <a:rPr lang="en-US" altLang="ro-RO" sz="1700"/>
            </a:br>
            <a:endParaRPr lang="en-US" altLang="ro-RO" sz="1700"/>
          </a:p>
        </p:txBody>
      </p:sp>
      <p:sp>
        <p:nvSpPr>
          <p:cNvPr id="73736" name="Rectangle 8">
            <a:extLst>
              <a:ext uri="{FF2B5EF4-FFF2-40B4-BE49-F238E27FC236}">
                <a16:creationId xmlns:a16="http://schemas.microsoft.com/office/drawing/2014/main" id="{E27FC622-320A-F96E-E5E8-0B7C8BE99144}"/>
              </a:ext>
            </a:extLst>
          </p:cNvPr>
          <p:cNvSpPr>
            <a:spLocks noGrp="1" noChangeArrowheads="1"/>
          </p:cNvSpPr>
          <p:nvPr>
            <p:ph type="body" sz="half" idx="2"/>
          </p:nvPr>
        </p:nvSpPr>
        <p:spPr/>
        <p:txBody>
          <a:bodyPr/>
          <a:lstStyle/>
          <a:p>
            <a:pPr>
              <a:lnSpc>
                <a:spcPct val="80000"/>
              </a:lnSpc>
            </a:pPr>
            <a:r>
              <a:rPr lang="en-US" altLang="ro-RO" sz="1700"/>
              <a:t>Efecte: pentru o perioada scurta (15-20 de minute) induce o stare de euforie, insotita de sentimente de mare putere fizica si de o crestere a capacitatii intelectuale; dupa aceasta perioada, apar stari de depresie, astenie, anxietate; toleranta este rapida.</a:t>
            </a:r>
            <a:br>
              <a:rPr lang="en-US" altLang="ro-RO" sz="1700"/>
            </a:br>
            <a:r>
              <a:rPr lang="en-US" altLang="ro-RO" sz="1700"/>
              <a:t>a.psihice:</a:t>
            </a:r>
            <a:br>
              <a:rPr lang="en-US" altLang="ro-RO" sz="1700"/>
            </a:br>
            <a:r>
              <a:rPr lang="en-US" altLang="ro-RO" sz="1700"/>
              <a:t>-euforie, logoree, exaltare, indrazneala; cresterea dorintelor sexuale; inhiba senzatiile de foame, sete, somn, durere; nervozitate; epuizare;</a:t>
            </a:r>
            <a:br>
              <a:rPr lang="en-US" altLang="ro-RO" sz="1700"/>
            </a:br>
            <a:r>
              <a:rPr lang="en-US" altLang="ro-RO" sz="1700"/>
              <a:t>b.fizice:</a:t>
            </a:r>
            <a:br>
              <a:rPr lang="en-US" altLang="ro-RO" sz="1700"/>
            </a:br>
            <a:r>
              <a:rPr lang="en-US" altLang="ro-RO" sz="1700"/>
              <a:t>-vasoconstrictie si anestezie locala; nas palid si rece; ochi injectati, lacrimosi, pupile dilatate; scaderea greutatii.</a:t>
            </a:r>
            <a:br>
              <a:rPr lang="en-US" altLang="ro-RO" sz="1700"/>
            </a:br>
            <a:endParaRPr lang="en-US" altLang="ro-RO" sz="1700"/>
          </a:p>
        </p:txBody>
      </p:sp>
      <p:pic>
        <p:nvPicPr>
          <p:cNvPr id="73738" name="Picture 10">
            <a:extLst>
              <a:ext uri="{FF2B5EF4-FFF2-40B4-BE49-F238E27FC236}">
                <a16:creationId xmlns:a16="http://schemas.microsoft.com/office/drawing/2014/main" id="{55EF82A0-9334-B25E-3D77-F385291320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2988" y="4149725"/>
            <a:ext cx="1944687" cy="18002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a:extLst>
              <a:ext uri="{FF2B5EF4-FFF2-40B4-BE49-F238E27FC236}">
                <a16:creationId xmlns:a16="http://schemas.microsoft.com/office/drawing/2014/main" id="{80B9FB5B-2582-956F-72A2-C3024B561EEA}"/>
              </a:ext>
            </a:extLst>
          </p:cNvPr>
          <p:cNvSpPr>
            <a:spLocks noGrp="1" noChangeArrowheads="1"/>
          </p:cNvSpPr>
          <p:nvPr>
            <p:ph type="title"/>
          </p:nvPr>
        </p:nvSpPr>
        <p:spPr/>
        <p:txBody>
          <a:bodyPr/>
          <a:lstStyle/>
          <a:p>
            <a:r>
              <a:rPr lang="en-US" altLang="ro-RO" b="1"/>
              <a:t>Amfetaminele</a:t>
            </a:r>
            <a:r>
              <a:rPr lang="en-US" altLang="ro-RO"/>
              <a:t> </a:t>
            </a:r>
          </a:p>
        </p:txBody>
      </p:sp>
      <p:sp>
        <p:nvSpPr>
          <p:cNvPr id="77828" name="Rectangle 4">
            <a:extLst>
              <a:ext uri="{FF2B5EF4-FFF2-40B4-BE49-F238E27FC236}">
                <a16:creationId xmlns:a16="http://schemas.microsoft.com/office/drawing/2014/main" id="{7ED7B5D8-AF25-BFEA-31A6-E755EB212D9D}"/>
              </a:ext>
            </a:extLst>
          </p:cNvPr>
          <p:cNvSpPr>
            <a:spLocks noGrp="1" noChangeArrowheads="1"/>
          </p:cNvSpPr>
          <p:nvPr>
            <p:ph type="body" sz="half" idx="1"/>
          </p:nvPr>
        </p:nvSpPr>
        <p:spPr/>
        <p:txBody>
          <a:bodyPr/>
          <a:lstStyle/>
          <a:p>
            <a:pPr>
              <a:lnSpc>
                <a:spcPct val="80000"/>
              </a:lnSpc>
            </a:pPr>
            <a:r>
              <a:rPr lang="en-US" altLang="ro-RO" sz="2200"/>
              <a:t>sunt droguri sintetice, folosite initial in tratamentul obezitatii, pentru ca inhiba senzatia de foame; se prezinta sub forma de tablete, capsule sau pudra; se inhaleaza, se inghit, se injecteaza sau se fumeaza </a:t>
            </a:r>
          </a:p>
        </p:txBody>
      </p:sp>
      <p:sp>
        <p:nvSpPr>
          <p:cNvPr id="77829" name="Rectangle 5">
            <a:extLst>
              <a:ext uri="{FF2B5EF4-FFF2-40B4-BE49-F238E27FC236}">
                <a16:creationId xmlns:a16="http://schemas.microsoft.com/office/drawing/2014/main" id="{70C8CAD3-BB3D-2800-43D2-1646144F7525}"/>
              </a:ext>
            </a:extLst>
          </p:cNvPr>
          <p:cNvSpPr>
            <a:spLocks noGrp="1" noChangeArrowheads="1"/>
          </p:cNvSpPr>
          <p:nvPr>
            <p:ph type="body" sz="half" idx="2"/>
          </p:nvPr>
        </p:nvSpPr>
        <p:spPr/>
        <p:txBody>
          <a:bodyPr/>
          <a:lstStyle/>
          <a:p>
            <a:pPr>
              <a:lnSpc>
                <a:spcPct val="80000"/>
              </a:lnSpc>
            </a:pPr>
            <a:r>
              <a:rPr lang="en-US" altLang="ro-RO" sz="2200"/>
              <a:t>Efecte:</a:t>
            </a:r>
            <a:br>
              <a:rPr lang="en-US" altLang="ro-RO" sz="2200"/>
            </a:br>
            <a:r>
              <a:rPr lang="en-US" altLang="ro-RO" sz="2200"/>
              <a:t>a. psihice:</a:t>
            </a:r>
            <a:br>
              <a:rPr lang="en-US" altLang="ro-RO" sz="2200"/>
            </a:br>
            <a:r>
              <a:rPr lang="en-US" altLang="ro-RO" sz="2200"/>
              <a:t>-stimuleaza functiile; senzatie de forta, veselie, incredere in sine; anxietate, agitatie, iritabilitate; panica, sentiment de persecutie; delir, insomnie;</a:t>
            </a:r>
            <a:br>
              <a:rPr lang="en-US" altLang="ro-RO" sz="2200"/>
            </a:br>
            <a:r>
              <a:rPr lang="en-US" altLang="ro-RO" sz="2200"/>
              <a:t>b. fizice:</a:t>
            </a:r>
            <a:br>
              <a:rPr lang="en-US" altLang="ro-RO" sz="2200"/>
            </a:br>
            <a:r>
              <a:rPr lang="en-US" altLang="ro-RO" sz="2200"/>
              <a:t>-tremuraturi; cresterea tensiunii; palpitatii; accelerarea respiratiei; dilatarea pupilelor.</a:t>
            </a:r>
            <a:br>
              <a:rPr lang="en-US" altLang="ro-RO" sz="2200"/>
            </a:br>
            <a:br>
              <a:rPr lang="en-US" altLang="ro-RO" sz="2200"/>
            </a:br>
            <a:endParaRPr lang="en-US" altLang="ro-RO" sz="22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6" name="Rectangle 4">
            <a:extLst>
              <a:ext uri="{FF2B5EF4-FFF2-40B4-BE49-F238E27FC236}">
                <a16:creationId xmlns:a16="http://schemas.microsoft.com/office/drawing/2014/main" id="{63952267-2313-3385-70E8-CFF8E1505AA3}"/>
              </a:ext>
            </a:extLst>
          </p:cNvPr>
          <p:cNvSpPr>
            <a:spLocks noGrp="1" noChangeArrowheads="1"/>
          </p:cNvSpPr>
          <p:nvPr>
            <p:ph type="title"/>
          </p:nvPr>
        </p:nvSpPr>
        <p:spPr/>
        <p:txBody>
          <a:bodyPr/>
          <a:lstStyle/>
          <a:p>
            <a:r>
              <a:rPr lang="en-US" altLang="ro-RO"/>
              <a:t>. Ecstasy </a:t>
            </a:r>
          </a:p>
        </p:txBody>
      </p:sp>
      <p:sp>
        <p:nvSpPr>
          <p:cNvPr id="79877" name="Rectangle 5">
            <a:extLst>
              <a:ext uri="{FF2B5EF4-FFF2-40B4-BE49-F238E27FC236}">
                <a16:creationId xmlns:a16="http://schemas.microsoft.com/office/drawing/2014/main" id="{972ED896-B208-984A-9C8A-40177C6EC432}"/>
              </a:ext>
            </a:extLst>
          </p:cNvPr>
          <p:cNvSpPr>
            <a:spLocks noGrp="1" noChangeArrowheads="1"/>
          </p:cNvSpPr>
          <p:nvPr>
            <p:ph type="body" sz="half" idx="1"/>
          </p:nvPr>
        </p:nvSpPr>
        <p:spPr/>
        <p:txBody>
          <a:bodyPr/>
          <a:lstStyle/>
          <a:p>
            <a:pPr>
              <a:lnSpc>
                <a:spcPct val="80000"/>
              </a:lnSpc>
            </a:pPr>
            <a:r>
              <a:rPr lang="en-US" altLang="ro-RO" sz="1700"/>
              <a:t>se prezinta sub forma de capsule sau tablete diferit colorate si uneori sub forma de pulbere sau lichid </a:t>
            </a:r>
          </a:p>
          <a:p>
            <a:pPr>
              <a:lnSpc>
                <a:spcPct val="80000"/>
              </a:lnSpc>
            </a:pPr>
            <a:endParaRPr lang="en-US" altLang="ro-RO" sz="1700"/>
          </a:p>
          <a:p>
            <a:pPr>
              <a:lnSpc>
                <a:spcPct val="80000"/>
              </a:lnSpc>
            </a:pPr>
            <a:endParaRPr lang="en-US" altLang="ro-RO" sz="1700"/>
          </a:p>
        </p:txBody>
      </p:sp>
      <p:sp>
        <p:nvSpPr>
          <p:cNvPr id="79878" name="Rectangle 6">
            <a:extLst>
              <a:ext uri="{FF2B5EF4-FFF2-40B4-BE49-F238E27FC236}">
                <a16:creationId xmlns:a16="http://schemas.microsoft.com/office/drawing/2014/main" id="{ACCDD481-46DF-69F0-2AC5-8A546C884A01}"/>
              </a:ext>
            </a:extLst>
          </p:cNvPr>
          <p:cNvSpPr>
            <a:spLocks noGrp="1" noChangeArrowheads="1"/>
          </p:cNvSpPr>
          <p:nvPr>
            <p:ph type="body" sz="half" idx="2"/>
          </p:nvPr>
        </p:nvSpPr>
        <p:spPr/>
        <p:txBody>
          <a:bodyPr/>
          <a:lstStyle/>
          <a:p>
            <a:pPr>
              <a:lnSpc>
                <a:spcPct val="80000"/>
              </a:lnSpc>
            </a:pPr>
            <a:r>
              <a:rPr lang="en-US" altLang="ro-RO" sz="1700"/>
              <a:t>Efecte:</a:t>
            </a:r>
            <a:br>
              <a:rPr lang="en-US" altLang="ro-RO" sz="1700"/>
            </a:br>
            <a:r>
              <a:rPr lang="en-US" altLang="ro-RO" sz="1700"/>
              <a:t>a. psihice:</a:t>
            </a:r>
            <a:br>
              <a:rPr lang="en-US" altLang="ro-RO" sz="1700"/>
            </a:br>
            <a:r>
              <a:rPr lang="en-US" altLang="ro-RO" sz="1700"/>
              <a:t>-efect calmant; inalta perceptie a sunetelor si culorilor; stare de beatitudine; oboseala; depresie, anxietate; panica, confuzie; paranoia;</a:t>
            </a:r>
            <a:br>
              <a:rPr lang="en-US" altLang="ro-RO" sz="1700"/>
            </a:br>
            <a:r>
              <a:rPr lang="en-US" altLang="ro-RO" sz="1700"/>
              <a:t>b. fizice:</a:t>
            </a:r>
            <a:br>
              <a:rPr lang="en-US" altLang="ro-RO" sz="1700"/>
            </a:br>
            <a:r>
              <a:rPr lang="en-US" altLang="ro-RO" sz="1700"/>
              <a:t>-greata, diaree; dureri musculare; tulburari de vedere; maxilarul se contracta; gura foarte uscata, sete puternica- unii consumatori au murit datorita consumului excesiv de lichide, intrucat Ecstasy retine apa in organism, ducand la “umflare” a celulelor; creierul este afectat in mod special; cresterea puternica a temperaturii corpului; blocaj renal.</a:t>
            </a:r>
            <a:br>
              <a:rPr lang="en-US" altLang="ro-RO" sz="1700"/>
            </a:br>
            <a:br>
              <a:rPr lang="en-US" altLang="ro-RO" sz="1700"/>
            </a:br>
            <a:endParaRPr lang="en-US" altLang="ro-RO" sz="1700"/>
          </a:p>
        </p:txBody>
      </p:sp>
      <p:pic>
        <p:nvPicPr>
          <p:cNvPr id="79880" name="Picture 8">
            <a:hlinkClick r:id="rId2"/>
            <a:extLst>
              <a:ext uri="{FF2B5EF4-FFF2-40B4-BE49-F238E27FC236}">
                <a16:creationId xmlns:a16="http://schemas.microsoft.com/office/drawing/2014/main" id="{0AF2A39D-D415-7C8F-A66E-B8F95D729F2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650" y="2852738"/>
            <a:ext cx="2087563" cy="20891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a:extLst>
              <a:ext uri="{FF2B5EF4-FFF2-40B4-BE49-F238E27FC236}">
                <a16:creationId xmlns:a16="http://schemas.microsoft.com/office/drawing/2014/main" id="{787FE19D-8E11-3959-A3AF-6817762E45D1}"/>
              </a:ext>
            </a:extLst>
          </p:cNvPr>
          <p:cNvSpPr>
            <a:spLocks noGrp="1" noChangeArrowheads="1"/>
          </p:cNvSpPr>
          <p:nvPr>
            <p:ph type="title"/>
          </p:nvPr>
        </p:nvSpPr>
        <p:spPr>
          <a:xfrm>
            <a:off x="457200" y="277813"/>
            <a:ext cx="8229600" cy="703262"/>
          </a:xfrm>
        </p:spPr>
        <p:txBody>
          <a:bodyPr/>
          <a:lstStyle/>
          <a:p>
            <a:r>
              <a:rPr lang="en-US" altLang="ro-RO" sz="3800"/>
              <a:t>L.S.D </a:t>
            </a:r>
          </a:p>
        </p:txBody>
      </p:sp>
      <p:sp>
        <p:nvSpPr>
          <p:cNvPr id="81924" name="Rectangle 4">
            <a:extLst>
              <a:ext uri="{FF2B5EF4-FFF2-40B4-BE49-F238E27FC236}">
                <a16:creationId xmlns:a16="http://schemas.microsoft.com/office/drawing/2014/main" id="{46D6BD2F-E57B-824D-7C95-B9779E6BB769}"/>
              </a:ext>
            </a:extLst>
          </p:cNvPr>
          <p:cNvSpPr>
            <a:spLocks noGrp="1" noChangeArrowheads="1"/>
          </p:cNvSpPr>
          <p:nvPr>
            <p:ph type="body" sz="half" idx="1"/>
          </p:nvPr>
        </p:nvSpPr>
        <p:spPr/>
        <p:txBody>
          <a:bodyPr/>
          <a:lstStyle/>
          <a:p>
            <a:pPr>
              <a:lnSpc>
                <a:spcPct val="80000"/>
              </a:lnSpc>
            </a:pPr>
            <a:r>
              <a:rPr lang="en-US" altLang="ro-RO" sz="2000"/>
              <a:t>este o substanta halucinogena care distorsioneaza perceptiile consumatorului; se prezinta sub forma de pulbere alba, prelucrata in tablete sau capsule, sau se imprima pe hartie cu desene si culori diferite.</a:t>
            </a:r>
            <a:br>
              <a:rPr lang="en-US" altLang="ro-RO" sz="2000"/>
            </a:br>
            <a:endParaRPr lang="en-US" altLang="ro-RO" sz="2000"/>
          </a:p>
          <a:p>
            <a:pPr>
              <a:lnSpc>
                <a:spcPct val="80000"/>
              </a:lnSpc>
            </a:pPr>
            <a:endParaRPr lang="en-US" altLang="ro-RO" sz="2000"/>
          </a:p>
        </p:txBody>
      </p:sp>
      <p:sp>
        <p:nvSpPr>
          <p:cNvPr id="81925" name="Rectangle 5">
            <a:extLst>
              <a:ext uri="{FF2B5EF4-FFF2-40B4-BE49-F238E27FC236}">
                <a16:creationId xmlns:a16="http://schemas.microsoft.com/office/drawing/2014/main" id="{057CFDA1-B9D0-2735-307A-0BEEDBD9152D}"/>
              </a:ext>
            </a:extLst>
          </p:cNvPr>
          <p:cNvSpPr>
            <a:spLocks noGrp="1" noChangeArrowheads="1"/>
          </p:cNvSpPr>
          <p:nvPr>
            <p:ph type="body" sz="half" idx="2"/>
          </p:nvPr>
        </p:nvSpPr>
        <p:spPr/>
        <p:txBody>
          <a:bodyPr/>
          <a:lstStyle/>
          <a:p>
            <a:pPr>
              <a:lnSpc>
                <a:spcPct val="80000"/>
              </a:lnSpc>
            </a:pPr>
            <a:r>
              <a:rPr lang="en-US" altLang="ro-RO" sz="2000"/>
              <a:t>Efecte:</a:t>
            </a:r>
            <a:br>
              <a:rPr lang="en-US" altLang="ro-RO" sz="2000"/>
            </a:br>
            <a:r>
              <a:rPr lang="en-US" altLang="ro-RO" sz="2000"/>
              <a:t>a.psihice</a:t>
            </a:r>
            <a:br>
              <a:rPr lang="en-US" altLang="ro-RO" sz="2000"/>
            </a:br>
            <a:r>
              <a:rPr lang="en-US" altLang="ro-RO" sz="2000"/>
              <a:t>-efectul principal este asa-numita “calatorie”(trip-engl.) sau transa si depinde de dispozitia persoanei, de anturajul si locul unde se afla; astfel, in unele cazuri, consumatorul are senzatii foarte placute, perceptii extraordinare ale formelor si culorilor, ajungand la beatitudine si extaz</a:t>
            </a:r>
            <a:br>
              <a:rPr lang="en-US" altLang="ro-RO" sz="2000"/>
            </a:br>
            <a:r>
              <a:rPr lang="en-US" altLang="ro-RO" sz="2000"/>
              <a:t>b.fizice</a:t>
            </a:r>
            <a:br>
              <a:rPr lang="en-US" altLang="ro-RO" sz="2000"/>
            </a:br>
            <a:r>
              <a:rPr lang="en-US" altLang="ro-RO" sz="2000"/>
              <a:t>-hipertermie; tahicardie; tremuraturi; greturi.</a:t>
            </a:r>
            <a:br>
              <a:rPr lang="en-US" altLang="ro-RO" sz="2000"/>
            </a:br>
            <a:endParaRPr lang="en-US" altLang="ro-RO" sz="2000"/>
          </a:p>
        </p:txBody>
      </p:sp>
      <p:pic>
        <p:nvPicPr>
          <p:cNvPr id="81927" name="Picture 7">
            <a:hlinkClick r:id="rId2"/>
            <a:extLst>
              <a:ext uri="{FF2B5EF4-FFF2-40B4-BE49-F238E27FC236}">
                <a16:creationId xmlns:a16="http://schemas.microsoft.com/office/drawing/2014/main" id="{C2A4D192-AF91-45AB-62BB-3E82F6BE187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0113" y="3716338"/>
            <a:ext cx="1943100" cy="194468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a:extLst>
              <a:ext uri="{FF2B5EF4-FFF2-40B4-BE49-F238E27FC236}">
                <a16:creationId xmlns:a16="http://schemas.microsoft.com/office/drawing/2014/main" id="{80C07CBE-BAA0-3E4F-DEBE-4AA891FC43B2}"/>
              </a:ext>
            </a:extLst>
          </p:cNvPr>
          <p:cNvSpPr>
            <a:spLocks noGrp="1" noChangeArrowheads="1"/>
          </p:cNvSpPr>
          <p:nvPr>
            <p:ph type="title"/>
          </p:nvPr>
        </p:nvSpPr>
        <p:spPr>
          <a:xfrm>
            <a:off x="457200" y="277813"/>
            <a:ext cx="8229600" cy="703262"/>
          </a:xfrm>
        </p:spPr>
        <p:txBody>
          <a:bodyPr/>
          <a:lstStyle/>
          <a:p>
            <a:r>
              <a:rPr lang="en-US" altLang="ro-RO" sz="3800" b="1"/>
              <a:t>Solventii</a:t>
            </a:r>
            <a:r>
              <a:rPr lang="en-US" altLang="ro-RO" sz="3800"/>
              <a:t> </a:t>
            </a:r>
          </a:p>
        </p:txBody>
      </p:sp>
      <p:sp>
        <p:nvSpPr>
          <p:cNvPr id="83972" name="Rectangle 4">
            <a:extLst>
              <a:ext uri="{FF2B5EF4-FFF2-40B4-BE49-F238E27FC236}">
                <a16:creationId xmlns:a16="http://schemas.microsoft.com/office/drawing/2014/main" id="{62DB6736-D34E-21B0-4DF5-23C6069F640C}"/>
              </a:ext>
            </a:extLst>
          </p:cNvPr>
          <p:cNvSpPr>
            <a:spLocks noGrp="1" noChangeArrowheads="1"/>
          </p:cNvSpPr>
          <p:nvPr>
            <p:ph type="body" sz="half" idx="1"/>
          </p:nvPr>
        </p:nvSpPr>
        <p:spPr>
          <a:xfrm>
            <a:off x="457200" y="1052513"/>
            <a:ext cx="4186238" cy="5078412"/>
          </a:xfrm>
        </p:spPr>
        <p:txBody>
          <a:bodyPr/>
          <a:lstStyle/>
          <a:p>
            <a:pPr>
              <a:lnSpc>
                <a:spcPct val="90000"/>
              </a:lnSpc>
            </a:pPr>
            <a:r>
              <a:rPr lang="en-US" altLang="ro-RO" sz="2000"/>
              <a:t>sunt substante care produc efecte similare alcoolului sau anestezicelor, cel mai raspandit mod de utilizare este inhalarea in pungi de plastic, flacoane sau alte recipiente; ex: vopsele, lacuri, acetona, gaz de bricheta, cleiuri etc.</a:t>
            </a:r>
            <a:br>
              <a:rPr lang="en-US" altLang="ro-RO" sz="2000"/>
            </a:br>
            <a:endParaRPr lang="en-US" altLang="ro-RO" sz="2000"/>
          </a:p>
          <a:p>
            <a:pPr>
              <a:lnSpc>
                <a:spcPct val="90000"/>
              </a:lnSpc>
            </a:pPr>
            <a:endParaRPr lang="en-US" altLang="ro-RO" sz="2000"/>
          </a:p>
        </p:txBody>
      </p:sp>
      <p:sp>
        <p:nvSpPr>
          <p:cNvPr id="83973" name="Rectangle 5">
            <a:extLst>
              <a:ext uri="{FF2B5EF4-FFF2-40B4-BE49-F238E27FC236}">
                <a16:creationId xmlns:a16="http://schemas.microsoft.com/office/drawing/2014/main" id="{87A44792-0C77-D8CC-5940-F0CA86225248}"/>
              </a:ext>
            </a:extLst>
          </p:cNvPr>
          <p:cNvSpPr>
            <a:spLocks noGrp="1" noChangeArrowheads="1"/>
          </p:cNvSpPr>
          <p:nvPr>
            <p:ph type="body" sz="half" idx="2"/>
          </p:nvPr>
        </p:nvSpPr>
        <p:spPr/>
        <p:txBody>
          <a:bodyPr/>
          <a:lstStyle/>
          <a:p>
            <a:pPr>
              <a:lnSpc>
                <a:spcPct val="90000"/>
              </a:lnSpc>
            </a:pPr>
            <a:r>
              <a:rPr lang="en-US" altLang="ro-RO" sz="2000"/>
              <a:t>Efecte:</a:t>
            </a:r>
            <a:br>
              <a:rPr lang="en-US" altLang="ro-RO" sz="2000"/>
            </a:br>
            <a:r>
              <a:rPr lang="en-US" altLang="ro-RO" sz="2000"/>
              <a:t>a.psihice:</a:t>
            </a:r>
            <a:br>
              <a:rPr lang="en-US" altLang="ro-RO" sz="2000"/>
            </a:br>
            <a:r>
              <a:rPr lang="en-US" altLang="ro-RO" sz="2000"/>
              <a:t>-confuzie; pierderea autocontrolului; dorinta de a face lucruri “traznite”; uneori pot aparea halucinatii vizuale sau auditive;</a:t>
            </a:r>
            <a:br>
              <a:rPr lang="en-US" altLang="ro-RO" sz="2000"/>
            </a:br>
            <a:r>
              <a:rPr lang="en-US" altLang="ro-RO" sz="2000"/>
              <a:t>b.fizice:</a:t>
            </a:r>
            <a:br>
              <a:rPr lang="en-US" altLang="ro-RO" sz="2000"/>
            </a:br>
            <a:r>
              <a:rPr lang="en-US" altLang="ro-RO" sz="2000"/>
              <a:t>-senzatie de caldura, inrosirea fetei; tuse, stranuturi; sangerari ale mucoasei nazale; greturi, varsaturi; ameteli, somnolenta puternica; lipsa de coordonare a miscarilor; scaderi in greutate; decese prin stop cardiac sau sufocare. </a:t>
            </a:r>
          </a:p>
        </p:txBody>
      </p:sp>
      <p:pic>
        <p:nvPicPr>
          <p:cNvPr id="83975" name="Picture 7">
            <a:extLst>
              <a:ext uri="{FF2B5EF4-FFF2-40B4-BE49-F238E27FC236}">
                <a16:creationId xmlns:a16="http://schemas.microsoft.com/office/drawing/2014/main" id="{3F04C885-8BA7-8F96-CB8D-88429EEDA0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088" y="3573463"/>
            <a:ext cx="3810000" cy="22479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20" name="Rectangle 4">
            <a:extLst>
              <a:ext uri="{FF2B5EF4-FFF2-40B4-BE49-F238E27FC236}">
                <a16:creationId xmlns:a16="http://schemas.microsoft.com/office/drawing/2014/main" id="{15CB5734-A96F-95C1-071F-F6E6B244DCEF}"/>
              </a:ext>
            </a:extLst>
          </p:cNvPr>
          <p:cNvSpPr>
            <a:spLocks noGrp="1" noChangeArrowheads="1"/>
          </p:cNvSpPr>
          <p:nvPr>
            <p:ph type="title"/>
          </p:nvPr>
        </p:nvSpPr>
        <p:spPr>
          <a:xfrm>
            <a:off x="457200" y="277813"/>
            <a:ext cx="8229600" cy="558800"/>
          </a:xfrm>
        </p:spPr>
        <p:txBody>
          <a:bodyPr/>
          <a:lstStyle/>
          <a:p>
            <a:r>
              <a:rPr lang="en-US" altLang="ro-RO" sz="3200" b="1"/>
              <a:t>Safaturi pentru tine…</a:t>
            </a:r>
          </a:p>
        </p:txBody>
      </p:sp>
      <p:sp>
        <p:nvSpPr>
          <p:cNvPr id="86021" name="Rectangle 5">
            <a:extLst>
              <a:ext uri="{FF2B5EF4-FFF2-40B4-BE49-F238E27FC236}">
                <a16:creationId xmlns:a16="http://schemas.microsoft.com/office/drawing/2014/main" id="{91543134-C9F7-D1D5-CA43-27025C429231}"/>
              </a:ext>
            </a:extLst>
          </p:cNvPr>
          <p:cNvSpPr>
            <a:spLocks noGrp="1" noChangeArrowheads="1"/>
          </p:cNvSpPr>
          <p:nvPr>
            <p:ph type="body" idx="4294967295"/>
          </p:nvPr>
        </p:nvSpPr>
        <p:spPr>
          <a:xfrm>
            <a:off x="0" y="836613"/>
            <a:ext cx="8820150" cy="5294312"/>
          </a:xfrm>
        </p:spPr>
        <p:txBody>
          <a:bodyPr/>
          <a:lstStyle/>
          <a:p>
            <a:pPr>
              <a:lnSpc>
                <a:spcPct val="80000"/>
              </a:lnSpc>
            </a:pPr>
            <a:r>
              <a:rPr lang="en-US" altLang="ro-RO" sz="1600" b="1"/>
              <a:t>Nu ceda tentaţiei de a încerca drogurile – şi prima încercare comportă un risc. Ştiai că dependenţa se poate instala de la prima doză de drog?</a:t>
            </a:r>
          </a:p>
          <a:p>
            <a:pPr>
              <a:lnSpc>
                <a:spcPct val="80000"/>
              </a:lnSpc>
            </a:pPr>
            <a:r>
              <a:rPr lang="en-US" altLang="ro-RO" sz="1600" b="1"/>
              <a:t>» Fii foarte atent la alegerea cercului de prieteni şi nu ezita să schimbi anturajul atunci când constaţi că are preocupări (pre-) delincvente (consum de alcool, droguri, absenteism şi abandon şcolar).</a:t>
            </a:r>
          </a:p>
          <a:p>
            <a:pPr>
              <a:lnSpc>
                <a:spcPct val="80000"/>
              </a:lnSpc>
            </a:pPr>
            <a:r>
              <a:rPr lang="en-US" altLang="ro-RO" sz="1600" b="1"/>
              <a:t>» Unele propuneri venite din partea prietenilor s-ar putea să aibă caracter imoral sau ilicit. Dovedeşti că eşti responsabil şi ai o personalitate puternică dacă ai puterea să spui NU acestor propuneri. Învăţă să fii tu însuţi, chiar dacă cei din jurul tău au alte opinii!</a:t>
            </a:r>
          </a:p>
          <a:p>
            <a:pPr>
              <a:lnSpc>
                <a:spcPct val="80000"/>
              </a:lnSpc>
            </a:pPr>
            <a:r>
              <a:rPr lang="en-US" altLang="ro-RO" sz="1600" b="1"/>
              <a:t>» Informează-ţi prietenii şi cunoştinţele asupra consecinţelor consumului de droguri şi încearcă să-i determini să nu recurgă la astfel de substanţe, prezentându-le pericolele la care se expun. </a:t>
            </a:r>
          </a:p>
          <a:p>
            <a:pPr>
              <a:lnSpc>
                <a:spcPct val="80000"/>
              </a:lnSpc>
            </a:pPr>
            <a:r>
              <a:rPr lang="en-US" altLang="ro-RO" sz="1600" b="1"/>
              <a:t>» Este posibil să ai unele probleme în familie, la şcoală sau în relaţia cu prietena/ prietenul; drogurile sau alcoolul nu reprezintă o soluţie, ci doar o problemă în plus. </a:t>
            </a:r>
          </a:p>
          <a:p>
            <a:pPr>
              <a:lnSpc>
                <a:spcPct val="80000"/>
              </a:lnSpc>
            </a:pPr>
            <a:r>
              <a:rPr lang="en-US" altLang="ro-RO" sz="1600" b="1"/>
              <a:t>» Consumul de droguri te poate determina să comiţi infracţiuni pentru procurarea unei noi doze şi rişti să devii tu însuţi tâlhar, hoţ sau distribuitor.</a:t>
            </a:r>
          </a:p>
          <a:p>
            <a:pPr>
              <a:lnSpc>
                <a:spcPct val="80000"/>
              </a:lnSpc>
            </a:pPr>
            <a:r>
              <a:rPr lang="en-US" altLang="ro-RO" sz="1600" b="1"/>
              <a:t>» Nu ezita să ceri sprijinul celor din jur (părinţi, prieteni, profesori, medici, psihologi, asistenţi sociali, poliţie ş.a.) pentru a scăpa de flagelul drogurilor!</a:t>
            </a:r>
          </a:p>
          <a:p>
            <a:pPr>
              <a:lnSpc>
                <a:spcPct val="80000"/>
              </a:lnSpc>
            </a:pPr>
            <a:r>
              <a:rPr lang="en-US" altLang="ro-RO" sz="1600" b="1"/>
              <a:t>» Nu intra în reţeaua traficanţilor de droguri, oricâte avantaje ai obţine; gândeşte-te la implicaţiile finale ale tranzacţiilor ilicite cu stupefiante.</a:t>
            </a:r>
          </a:p>
          <a:p>
            <a:pPr>
              <a:lnSpc>
                <a:spcPct val="80000"/>
              </a:lnSpc>
            </a:pPr>
            <a:r>
              <a:rPr lang="en-US" altLang="ro-RO" sz="1600" b="1"/>
              <a:t>» Contribuie şi tu la prevenirea, combaterea şi reducerea delincvenţei legate de droguri – fii sigur de confidenţialitatea informaţiilor.</a:t>
            </a:r>
          </a:p>
          <a:p>
            <a:pPr>
              <a:lnSpc>
                <a:spcPct val="80000"/>
              </a:lnSpc>
            </a:pPr>
            <a:r>
              <a:rPr lang="en-US" altLang="ro-RO" sz="1600" b="1"/>
              <a:t>» În loc să consumi droguri poţi să faci sport, să mergi la un spectacol, să citeşti o carte, să asculţi muzică, să dansezi, să desenezi sau ... să te îndrăgosteşti! </a:t>
            </a:r>
          </a:p>
          <a:p>
            <a:pPr>
              <a:lnSpc>
                <a:spcPct val="80000"/>
              </a:lnSpc>
              <a:buFont typeface="Wingdings" panose="05000000000000000000" pitchFamily="2" charset="2"/>
              <a:buNone/>
            </a:pPr>
            <a:br>
              <a:rPr lang="en-US" altLang="ro-RO" sz="1600" b="1"/>
            </a:br>
            <a:endParaRPr lang="en-US" altLang="ro-RO" sz="1600" b="1"/>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A68AC550-DFC8-6DFF-898F-3AA51E8F4FCA}"/>
              </a:ext>
            </a:extLst>
          </p:cNvPr>
          <p:cNvSpPr>
            <a:spLocks noGrp="1" noChangeArrowheads="1"/>
          </p:cNvSpPr>
          <p:nvPr>
            <p:ph type="title"/>
          </p:nvPr>
        </p:nvSpPr>
        <p:spPr>
          <a:xfrm>
            <a:off x="457200" y="277813"/>
            <a:ext cx="8229600" cy="847725"/>
          </a:xfrm>
        </p:spPr>
        <p:txBody>
          <a:bodyPr/>
          <a:lstStyle/>
          <a:p>
            <a:r>
              <a:rPr lang="en-US" altLang="ro-RO"/>
              <a:t>In loc să consumi droguri poţi </a:t>
            </a:r>
          </a:p>
        </p:txBody>
      </p:sp>
      <p:sp>
        <p:nvSpPr>
          <p:cNvPr id="90115" name="Rectangle 3">
            <a:extLst>
              <a:ext uri="{FF2B5EF4-FFF2-40B4-BE49-F238E27FC236}">
                <a16:creationId xmlns:a16="http://schemas.microsoft.com/office/drawing/2014/main" id="{C2EA0181-8D04-460A-46BF-CD316A4EE5C4}"/>
              </a:ext>
            </a:extLst>
          </p:cNvPr>
          <p:cNvSpPr>
            <a:spLocks noGrp="1" noChangeArrowheads="1"/>
          </p:cNvSpPr>
          <p:nvPr>
            <p:ph type="body" idx="1"/>
          </p:nvPr>
        </p:nvSpPr>
        <p:spPr/>
        <p:txBody>
          <a:bodyPr/>
          <a:lstStyle/>
          <a:p>
            <a:r>
              <a:rPr lang="en-US" altLang="ro-RO"/>
              <a:t>Să faci sport </a:t>
            </a:r>
          </a:p>
          <a:p>
            <a:r>
              <a:rPr lang="en-US" altLang="ro-RO"/>
              <a:t>Să asculţi muzică </a:t>
            </a:r>
          </a:p>
          <a:p>
            <a:r>
              <a:rPr lang="en-US" altLang="ro-RO"/>
              <a:t>Să cânţi </a:t>
            </a:r>
          </a:p>
          <a:p>
            <a:r>
              <a:rPr lang="en-US" altLang="ro-RO"/>
              <a:t>Să dansezi </a:t>
            </a:r>
          </a:p>
          <a:p>
            <a:r>
              <a:rPr lang="en-US" altLang="ro-RO"/>
              <a:t>Să desenezi </a:t>
            </a:r>
          </a:p>
          <a:p>
            <a:r>
              <a:rPr lang="en-US" altLang="ro-RO"/>
              <a:t>Să mergi la un spectacol </a:t>
            </a:r>
          </a:p>
          <a:p>
            <a:r>
              <a:rPr lang="en-US" altLang="ro-RO"/>
              <a:t>Să citeşti o carte </a:t>
            </a:r>
          </a:p>
          <a:p>
            <a:pPr>
              <a:buFont typeface="Wingdings" panose="05000000000000000000" pitchFamily="2" charset="2"/>
              <a:buNone/>
            </a:pPr>
            <a:r>
              <a:rPr lang="en-US" altLang="ro-RO"/>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CA778140-86AF-D95D-E5B4-2FF847DDF678}"/>
              </a:ext>
            </a:extLst>
          </p:cNvPr>
          <p:cNvSpPr>
            <a:spLocks noGrp="1" noChangeArrowheads="1"/>
          </p:cNvSpPr>
          <p:nvPr>
            <p:ph type="title"/>
          </p:nvPr>
        </p:nvSpPr>
        <p:spPr/>
        <p:txBody>
          <a:bodyPr/>
          <a:lstStyle/>
          <a:p>
            <a:r>
              <a:rPr lang="en-US" altLang="ro-RO"/>
              <a:t>             Ce sunt drogurile?</a:t>
            </a:r>
          </a:p>
        </p:txBody>
      </p:sp>
      <p:sp>
        <p:nvSpPr>
          <p:cNvPr id="50179" name="Rectangle 3">
            <a:extLst>
              <a:ext uri="{FF2B5EF4-FFF2-40B4-BE49-F238E27FC236}">
                <a16:creationId xmlns:a16="http://schemas.microsoft.com/office/drawing/2014/main" id="{69961A6C-9803-D704-B828-580C4E81B7F0}"/>
              </a:ext>
            </a:extLst>
          </p:cNvPr>
          <p:cNvSpPr>
            <a:spLocks noGrp="1" noChangeArrowheads="1"/>
          </p:cNvSpPr>
          <p:nvPr>
            <p:ph type="body" idx="1"/>
          </p:nvPr>
        </p:nvSpPr>
        <p:spPr/>
        <p:txBody>
          <a:bodyPr/>
          <a:lstStyle/>
          <a:p>
            <a:r>
              <a:rPr lang="en-US" altLang="ro-RO" b="1"/>
              <a:t>Drogurile</a:t>
            </a:r>
            <a:r>
              <a:rPr lang="en-US" altLang="ro-RO"/>
              <a:t> - sunt substanţe solide, lichide sau gazoase, care odată absorbite de organism perturbă una sau mai multe funcţii importante, de cele mai multe ori iremediabil, şi care influenţează negativ starea de sănătate, sentimentele şi percepţia.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2" name="Rectangle 4">
            <a:extLst>
              <a:ext uri="{FF2B5EF4-FFF2-40B4-BE49-F238E27FC236}">
                <a16:creationId xmlns:a16="http://schemas.microsoft.com/office/drawing/2014/main" id="{3746CE16-0856-4373-5C66-B9E2D3F2D4EC}"/>
              </a:ext>
            </a:extLst>
          </p:cNvPr>
          <p:cNvSpPr>
            <a:spLocks noGrp="1" noChangeArrowheads="1"/>
          </p:cNvSpPr>
          <p:nvPr>
            <p:ph type="title"/>
          </p:nvPr>
        </p:nvSpPr>
        <p:spPr/>
        <p:txBody>
          <a:bodyPr/>
          <a:lstStyle/>
          <a:p>
            <a:pPr algn="ctr"/>
            <a:r>
              <a:rPr lang="en-US" altLang="ro-RO" sz="3200"/>
              <a:t>Consumul abuziv al unei astfel de substanţe poate provoca mai multe tipuri de tulburări:</a:t>
            </a:r>
            <a:endParaRPr lang="en-US" altLang="ro-RO" sz="3800"/>
          </a:p>
        </p:txBody>
      </p:sp>
      <p:sp>
        <p:nvSpPr>
          <p:cNvPr id="53253" name="Rectangle 5">
            <a:extLst>
              <a:ext uri="{FF2B5EF4-FFF2-40B4-BE49-F238E27FC236}">
                <a16:creationId xmlns:a16="http://schemas.microsoft.com/office/drawing/2014/main" id="{ACC4F985-9103-C2ED-36F1-AAE2ED5A2DDE}"/>
              </a:ext>
            </a:extLst>
          </p:cNvPr>
          <p:cNvSpPr>
            <a:spLocks noGrp="1" noChangeArrowheads="1"/>
          </p:cNvSpPr>
          <p:nvPr>
            <p:ph type="body" sz="half" idx="1"/>
          </p:nvPr>
        </p:nvSpPr>
        <p:spPr/>
        <p:txBody>
          <a:bodyPr/>
          <a:lstStyle/>
          <a:p>
            <a:r>
              <a:rPr lang="en-US" altLang="ro-RO" sz="2600" i="1"/>
              <a:t>1. Fizice</a:t>
            </a:r>
            <a:r>
              <a:rPr lang="en-US" altLang="ro-RO" sz="2600"/>
              <a:t>, atunci când, ca urmare a gradului lor de toxicitate, dăunează organismului persoanei care le consumă. Ex: consumul regulat de tutun poate cauza bronşite cornice </a:t>
            </a:r>
          </a:p>
        </p:txBody>
      </p:sp>
      <p:sp>
        <p:nvSpPr>
          <p:cNvPr id="53254" name="Rectangle 6">
            <a:extLst>
              <a:ext uri="{FF2B5EF4-FFF2-40B4-BE49-F238E27FC236}">
                <a16:creationId xmlns:a16="http://schemas.microsoft.com/office/drawing/2014/main" id="{1D712FB4-8F68-3615-A16B-40FF0C1616F5}"/>
              </a:ext>
            </a:extLst>
          </p:cNvPr>
          <p:cNvSpPr>
            <a:spLocks noGrp="1" noChangeArrowheads="1"/>
          </p:cNvSpPr>
          <p:nvPr>
            <p:ph type="body" sz="half" idx="2"/>
          </p:nvPr>
        </p:nvSpPr>
        <p:spPr/>
        <p:txBody>
          <a:bodyPr/>
          <a:lstStyle/>
          <a:p>
            <a:r>
              <a:rPr lang="en-US" altLang="ro-RO" sz="2600"/>
              <a:t>2. Psihologice, atunci cand au un efect negativ asupra echilibrului personal, psihologic sau de adaptare sociala. Ex: cazul cuplurilor conflictuale datorita abuzului de alcool.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E91E4B9C-083F-C0BD-F718-B162C01642D6}"/>
              </a:ext>
            </a:extLst>
          </p:cNvPr>
          <p:cNvSpPr>
            <a:spLocks noGrp="1" noChangeArrowheads="1"/>
          </p:cNvSpPr>
          <p:nvPr>
            <p:ph type="title"/>
          </p:nvPr>
        </p:nvSpPr>
        <p:spPr/>
        <p:txBody>
          <a:bodyPr/>
          <a:lstStyle/>
          <a:p>
            <a:r>
              <a:rPr lang="en-US" altLang="ro-RO" b="1"/>
              <a:t>         Dependenţa de droguri</a:t>
            </a:r>
            <a:r>
              <a:rPr lang="en-US" altLang="ro-RO"/>
              <a:t> </a:t>
            </a:r>
          </a:p>
        </p:txBody>
      </p:sp>
      <p:sp>
        <p:nvSpPr>
          <p:cNvPr id="55299" name="Rectangle 3">
            <a:extLst>
              <a:ext uri="{FF2B5EF4-FFF2-40B4-BE49-F238E27FC236}">
                <a16:creationId xmlns:a16="http://schemas.microsoft.com/office/drawing/2014/main" id="{D2970527-EAF7-ECBF-E71C-5C1289B557D8}"/>
              </a:ext>
            </a:extLst>
          </p:cNvPr>
          <p:cNvSpPr>
            <a:spLocks noGrp="1" noChangeArrowheads="1"/>
          </p:cNvSpPr>
          <p:nvPr>
            <p:ph type="body" idx="1"/>
          </p:nvPr>
        </p:nvSpPr>
        <p:spPr/>
        <p:txBody>
          <a:bodyPr/>
          <a:lstStyle/>
          <a:p>
            <a:r>
              <a:rPr lang="en-US" altLang="ro-RO"/>
              <a:t>reprezintă nevoia continuă şi imperioasă de administrare a drogului pentru a produce anumite senzaţii dorite sau pentru a împiedica instalarea unor efecte dureroase atunci când nu mai este luat. Neadministrarea regulată a drogului este asociată cu o stare de rău general.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7" name="Rectangle 7">
            <a:extLst>
              <a:ext uri="{FF2B5EF4-FFF2-40B4-BE49-F238E27FC236}">
                <a16:creationId xmlns:a16="http://schemas.microsoft.com/office/drawing/2014/main" id="{C4AF0156-1309-A523-6C4F-EDDDA7F13CD0}"/>
              </a:ext>
            </a:extLst>
          </p:cNvPr>
          <p:cNvSpPr>
            <a:spLocks noGrp="1" noChangeArrowheads="1"/>
          </p:cNvSpPr>
          <p:nvPr>
            <p:ph type="title" sz="quarter"/>
          </p:nvPr>
        </p:nvSpPr>
        <p:spPr/>
        <p:txBody>
          <a:bodyPr/>
          <a:lstStyle/>
          <a:p>
            <a:r>
              <a:rPr lang="en-US" altLang="ro-RO" sz="3800" b="1"/>
              <a:t>         Principalele tipuri de droguri</a:t>
            </a:r>
            <a:br>
              <a:rPr lang="en-US" altLang="ro-RO" sz="3800" b="1"/>
            </a:br>
            <a:r>
              <a:rPr lang="en-US" altLang="ro-RO" sz="3800" b="1"/>
              <a:t> </a:t>
            </a:r>
            <a:r>
              <a:rPr lang="en-US" altLang="ro-RO" sz="3200"/>
              <a:t>Alcoolul:</a:t>
            </a:r>
          </a:p>
        </p:txBody>
      </p:sp>
      <p:sp>
        <p:nvSpPr>
          <p:cNvPr id="56328" name="Rectangle 8">
            <a:extLst>
              <a:ext uri="{FF2B5EF4-FFF2-40B4-BE49-F238E27FC236}">
                <a16:creationId xmlns:a16="http://schemas.microsoft.com/office/drawing/2014/main" id="{62A72962-811A-69AC-A866-28B6722B27A8}"/>
              </a:ext>
            </a:extLst>
          </p:cNvPr>
          <p:cNvSpPr>
            <a:spLocks noGrp="1" noChangeArrowheads="1"/>
          </p:cNvSpPr>
          <p:nvPr>
            <p:ph sz="quarter" idx="1"/>
          </p:nvPr>
        </p:nvSpPr>
        <p:spPr>
          <a:xfrm>
            <a:off x="457200" y="1600200"/>
            <a:ext cx="4038600" cy="4492625"/>
          </a:xfrm>
        </p:spPr>
        <p:txBody>
          <a:bodyPr/>
          <a:lstStyle/>
          <a:p>
            <a:pPr>
              <a:buFont typeface="Wingdings" panose="05000000000000000000" pitchFamily="2" charset="2"/>
              <a:buNone/>
            </a:pPr>
            <a:endParaRPr lang="en-US" altLang="ro-RO" sz="2100"/>
          </a:p>
          <a:p>
            <a:pPr>
              <a:buFont typeface="Wingdings" panose="05000000000000000000" pitchFamily="2" charset="2"/>
              <a:buNone/>
            </a:pPr>
            <a:endParaRPr lang="en-US" altLang="ro-RO" sz="2100"/>
          </a:p>
        </p:txBody>
      </p:sp>
      <p:sp>
        <p:nvSpPr>
          <p:cNvPr id="56330" name="Rectangle 10">
            <a:extLst>
              <a:ext uri="{FF2B5EF4-FFF2-40B4-BE49-F238E27FC236}">
                <a16:creationId xmlns:a16="http://schemas.microsoft.com/office/drawing/2014/main" id="{E956917A-8DAC-95D4-CD81-A6BD040F50F2}"/>
              </a:ext>
            </a:extLst>
          </p:cNvPr>
          <p:cNvSpPr>
            <a:spLocks noGrp="1" noChangeArrowheads="1"/>
          </p:cNvSpPr>
          <p:nvPr>
            <p:ph sz="quarter" idx="3"/>
          </p:nvPr>
        </p:nvSpPr>
        <p:spPr>
          <a:xfrm>
            <a:off x="4140200" y="1052513"/>
            <a:ext cx="4398963" cy="5113337"/>
          </a:xfrm>
        </p:spPr>
        <p:txBody>
          <a:bodyPr/>
          <a:lstStyle/>
          <a:p>
            <a:r>
              <a:rPr lang="en-US" altLang="ro-RO" sz="1800"/>
              <a:t>– este o substanta lichida obtinuta prin fermentarea fructelor, legumelor sau granelor. Este tipul de drog cel mai folosit la ora actuala in toata lumea.</a:t>
            </a:r>
            <a:br>
              <a:rPr lang="en-US" altLang="ro-RO" sz="1800"/>
            </a:br>
            <a:r>
              <a:rPr lang="en-US" altLang="ro-RO" sz="1800"/>
              <a:t>Efecte:</a:t>
            </a:r>
          </a:p>
          <a:p>
            <a:pPr>
              <a:buFont typeface="Wingdings" panose="05000000000000000000" pitchFamily="2" charset="2"/>
              <a:buNone/>
            </a:pPr>
            <a:r>
              <a:rPr lang="en-US" altLang="ro-RO" sz="1800"/>
              <a:t>      a. psihice:</a:t>
            </a:r>
            <a:br>
              <a:rPr lang="en-US" altLang="ro-RO" sz="1800"/>
            </a:br>
            <a:r>
              <a:rPr lang="en-US" altLang="ro-RO" sz="1800"/>
              <a:t>-reduce inhibitia; determina o stare de relaxare si buna dispozitie; lipsa de concentrare; slabirea judecatii; pierderea autocontrolului.</a:t>
            </a:r>
            <a:br>
              <a:rPr lang="en-US" altLang="ro-RO" sz="1800"/>
            </a:br>
            <a:r>
              <a:rPr lang="en-US" altLang="ro-RO" sz="1800"/>
              <a:t>b. fizice:</a:t>
            </a:r>
            <a:br>
              <a:rPr lang="en-US" altLang="ro-RO" sz="1800"/>
            </a:br>
            <a:r>
              <a:rPr lang="en-US" altLang="ro-RO" sz="1800"/>
              <a:t>-tulburari respiratorii si cardiace; afecteaza reflexele si coordonarea motorie; sporeste riscul bolilor de ficat (in special ciroza); in cantitati mari: pierderea cunostintei, coma si chiar moarte</a:t>
            </a:r>
            <a:r>
              <a:rPr lang="en-US" altLang="ro-RO" sz="2100"/>
              <a:t> </a:t>
            </a:r>
          </a:p>
        </p:txBody>
      </p:sp>
      <p:sp>
        <p:nvSpPr>
          <p:cNvPr id="56331" name="Rectangle 11">
            <a:extLst>
              <a:ext uri="{FF2B5EF4-FFF2-40B4-BE49-F238E27FC236}">
                <a16:creationId xmlns:a16="http://schemas.microsoft.com/office/drawing/2014/main" id="{5A8EDC75-8AD4-C02B-3E0B-4B1D8EAA5AFA}"/>
              </a:ext>
            </a:extLst>
          </p:cNvPr>
          <p:cNvSpPr>
            <a:spLocks noGrp="1" noChangeArrowheads="1"/>
          </p:cNvSpPr>
          <p:nvPr>
            <p:ph sz="quarter" idx="4"/>
          </p:nvPr>
        </p:nvSpPr>
        <p:spPr>
          <a:xfrm>
            <a:off x="250825" y="1268413"/>
            <a:ext cx="4038600" cy="2189162"/>
          </a:xfrm>
        </p:spPr>
        <p:txBody>
          <a:bodyPr/>
          <a:lstStyle/>
          <a:p>
            <a:pPr>
              <a:buFont typeface="Wingdings" panose="05000000000000000000" pitchFamily="2" charset="2"/>
              <a:buNone/>
            </a:pPr>
            <a:endParaRPr lang="ro-RO" altLang="ro-RO" sz="2100"/>
          </a:p>
        </p:txBody>
      </p:sp>
      <p:sp>
        <p:nvSpPr>
          <p:cNvPr id="56334" name="Rectangle 14">
            <a:extLst>
              <a:ext uri="{FF2B5EF4-FFF2-40B4-BE49-F238E27FC236}">
                <a16:creationId xmlns:a16="http://schemas.microsoft.com/office/drawing/2014/main" id="{2FDFB348-B34D-09DD-0AC2-48EA5F3ED271}"/>
              </a:ext>
            </a:extLst>
          </p:cNvPr>
          <p:cNvSpPr>
            <a:spLocks noChangeArrowheads="1"/>
          </p:cNvSpPr>
          <p:nvPr/>
        </p:nvSpPr>
        <p:spPr bwMode="auto">
          <a:xfrm>
            <a:off x="4029075" y="3246438"/>
            <a:ext cx="247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altLang="ro-RO"/>
              <a:t> </a:t>
            </a:r>
          </a:p>
        </p:txBody>
      </p:sp>
      <p:pic>
        <p:nvPicPr>
          <p:cNvPr id="56341" name="Picture 21" descr="tipuri de droguri">
            <a:extLst>
              <a:ext uri="{FF2B5EF4-FFF2-40B4-BE49-F238E27FC236}">
                <a16:creationId xmlns:a16="http://schemas.microsoft.com/office/drawing/2014/main" id="{0585E3C1-7985-3DF8-7B59-322F618DF2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750" y="1700213"/>
            <a:ext cx="3673475" cy="40608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6" name="Rectangle 4">
            <a:extLst>
              <a:ext uri="{FF2B5EF4-FFF2-40B4-BE49-F238E27FC236}">
                <a16:creationId xmlns:a16="http://schemas.microsoft.com/office/drawing/2014/main" id="{DC8C670D-AE87-B7CB-5860-1FA675B0CF2A}"/>
              </a:ext>
            </a:extLst>
          </p:cNvPr>
          <p:cNvSpPr>
            <a:spLocks noGrp="1" noChangeArrowheads="1"/>
          </p:cNvSpPr>
          <p:nvPr>
            <p:ph type="title"/>
          </p:nvPr>
        </p:nvSpPr>
        <p:spPr/>
        <p:txBody>
          <a:bodyPr/>
          <a:lstStyle/>
          <a:p>
            <a:r>
              <a:rPr lang="en-US" altLang="ro-RO" b="1"/>
              <a:t>Tutunul</a:t>
            </a:r>
          </a:p>
        </p:txBody>
      </p:sp>
      <p:sp>
        <p:nvSpPr>
          <p:cNvPr id="59397" name="Rectangle 5">
            <a:extLst>
              <a:ext uri="{FF2B5EF4-FFF2-40B4-BE49-F238E27FC236}">
                <a16:creationId xmlns:a16="http://schemas.microsoft.com/office/drawing/2014/main" id="{67DAAF6C-FA1A-D3C5-1534-16400C5E142F}"/>
              </a:ext>
            </a:extLst>
          </p:cNvPr>
          <p:cNvSpPr>
            <a:spLocks noGrp="1" noChangeArrowheads="1"/>
          </p:cNvSpPr>
          <p:nvPr>
            <p:ph type="body" sz="half" idx="1"/>
          </p:nvPr>
        </p:nvSpPr>
        <p:spPr/>
        <p:txBody>
          <a:bodyPr/>
          <a:lstStyle/>
          <a:p>
            <a:r>
              <a:rPr lang="en-US" altLang="ro-RO" sz="2200"/>
              <a:t>se obtine prin uscarea, tocarea si prelucrarea frunzelor de tutun.</a:t>
            </a:r>
            <a:br>
              <a:rPr lang="en-US" altLang="ro-RO" sz="2200"/>
            </a:br>
            <a:r>
              <a:rPr lang="en-US" altLang="ro-RO" sz="2200"/>
              <a:t>Efecte:</a:t>
            </a:r>
            <a:br>
              <a:rPr lang="en-US" altLang="ro-RO" sz="2200"/>
            </a:br>
            <a:r>
              <a:rPr lang="en-US" altLang="ro-RO" sz="2200"/>
              <a:t>a. psihice:</a:t>
            </a:r>
            <a:br>
              <a:rPr lang="en-US" altLang="ro-RO" sz="2200"/>
            </a:br>
            <a:r>
              <a:rPr lang="en-US" altLang="ro-RO" sz="2200"/>
              <a:t>-senzatie de calmare, de concentrare; relaxare.</a:t>
            </a:r>
            <a:br>
              <a:rPr lang="en-US" altLang="ro-RO" sz="2200"/>
            </a:br>
            <a:r>
              <a:rPr lang="en-US" altLang="ro-RO" sz="2200"/>
              <a:t>b. fizice:</a:t>
            </a:r>
            <a:br>
              <a:rPr lang="en-US" altLang="ro-RO" sz="2200"/>
            </a:br>
            <a:r>
              <a:rPr lang="en-US" altLang="ro-RO" sz="2200"/>
              <a:t>-amateli, greturi si chiar varsaturi; bronsite; cancer, ulcer; afectiuni respiratorii, circulatorii, cardiatice; arteroscleroza</a:t>
            </a:r>
          </a:p>
        </p:txBody>
      </p:sp>
      <p:sp>
        <p:nvSpPr>
          <p:cNvPr id="59398" name="Rectangle 6">
            <a:extLst>
              <a:ext uri="{FF2B5EF4-FFF2-40B4-BE49-F238E27FC236}">
                <a16:creationId xmlns:a16="http://schemas.microsoft.com/office/drawing/2014/main" id="{D7324EF7-2BBE-C682-7F9F-0AF23C836984}"/>
              </a:ext>
            </a:extLst>
          </p:cNvPr>
          <p:cNvSpPr>
            <a:spLocks noGrp="1" noChangeArrowheads="1"/>
          </p:cNvSpPr>
          <p:nvPr>
            <p:ph type="body" sz="half" idx="2"/>
          </p:nvPr>
        </p:nvSpPr>
        <p:spPr/>
        <p:txBody>
          <a:bodyPr/>
          <a:lstStyle/>
          <a:p>
            <a:pPr>
              <a:buFont typeface="Wingdings" panose="05000000000000000000" pitchFamily="2" charset="2"/>
              <a:buNone/>
            </a:pPr>
            <a:r>
              <a:rPr lang="en-US" altLang="ro-RO" sz="2200" b="1"/>
              <a:t> </a:t>
            </a:r>
            <a:endParaRPr lang="en-US" altLang="ro-RO" sz="2200"/>
          </a:p>
        </p:txBody>
      </p:sp>
      <p:pic>
        <p:nvPicPr>
          <p:cNvPr id="59400" name="Picture 8">
            <a:hlinkClick r:id="rId2"/>
            <a:extLst>
              <a:ext uri="{FF2B5EF4-FFF2-40B4-BE49-F238E27FC236}">
                <a16:creationId xmlns:a16="http://schemas.microsoft.com/office/drawing/2014/main" id="{AF4EEB09-83A7-58D5-6C30-A4DEE9DC49B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48263" y="1628775"/>
            <a:ext cx="3527425" cy="41052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08D80709-3E83-B28E-EE8A-1DF3B3FC0567}"/>
              </a:ext>
            </a:extLst>
          </p:cNvPr>
          <p:cNvSpPr>
            <a:spLocks noGrp="1" noChangeArrowheads="1"/>
          </p:cNvSpPr>
          <p:nvPr>
            <p:ph type="title"/>
          </p:nvPr>
        </p:nvSpPr>
        <p:spPr/>
        <p:txBody>
          <a:bodyPr/>
          <a:lstStyle/>
          <a:p>
            <a:r>
              <a:rPr lang="en-US" altLang="ro-RO"/>
              <a:t>Cafeina </a:t>
            </a:r>
          </a:p>
        </p:txBody>
      </p:sp>
      <p:sp>
        <p:nvSpPr>
          <p:cNvPr id="61444" name="Rectangle 4">
            <a:extLst>
              <a:ext uri="{FF2B5EF4-FFF2-40B4-BE49-F238E27FC236}">
                <a16:creationId xmlns:a16="http://schemas.microsoft.com/office/drawing/2014/main" id="{21C39984-BB85-62E1-6877-2BED099FF047}"/>
              </a:ext>
            </a:extLst>
          </p:cNvPr>
          <p:cNvSpPr>
            <a:spLocks noGrp="1" noChangeArrowheads="1"/>
          </p:cNvSpPr>
          <p:nvPr>
            <p:ph type="body" sz="half" idx="1"/>
          </p:nvPr>
        </p:nvSpPr>
        <p:spPr/>
        <p:txBody>
          <a:bodyPr/>
          <a:lstStyle/>
          <a:p>
            <a:pPr>
              <a:lnSpc>
                <a:spcPct val="80000"/>
              </a:lnSpc>
            </a:pPr>
            <a:r>
              <a:rPr lang="en-US" altLang="ro-RO" sz="2000"/>
              <a:t>este unul din drogurile cu cea mai larga raspandire; se gaseste in cafea, ceai, cacao, bauturi racoritoare (cola), ciocolata si chiar unele medicamente.</a:t>
            </a:r>
            <a:br>
              <a:rPr lang="en-US" altLang="ro-RO" sz="2000"/>
            </a:br>
            <a:r>
              <a:rPr lang="en-US" altLang="ro-RO" sz="2000"/>
              <a:t>Efecte:</a:t>
            </a:r>
            <a:br>
              <a:rPr lang="en-US" altLang="ro-RO" sz="2000"/>
            </a:br>
            <a:r>
              <a:rPr lang="en-US" altLang="ro-RO" sz="2000"/>
              <a:t>a. psihice:</a:t>
            </a:r>
            <a:br>
              <a:rPr lang="en-US" altLang="ro-RO" sz="2000"/>
            </a:br>
            <a:r>
              <a:rPr lang="en-US" altLang="ro-RO" sz="2000"/>
              <a:t>-stimuleaza activitatea intelectuala; in cantitati mari: iritabilitate, anxietate;</a:t>
            </a:r>
            <a:br>
              <a:rPr lang="en-US" altLang="ro-RO" sz="2000"/>
            </a:br>
            <a:r>
              <a:rPr lang="en-US" altLang="ro-RO" sz="2000"/>
              <a:t>b. fizice: -tremuraturi ale mainilor; scaderea apetitului; insomnii; tulburari gastrice; cresterea tensiunii arteriale; afectiuni ale inimii; afectiuni renale.</a:t>
            </a:r>
            <a:br>
              <a:rPr lang="en-US" altLang="ro-RO" sz="2000"/>
            </a:br>
            <a:endParaRPr lang="en-US" altLang="ro-RO" sz="2000"/>
          </a:p>
        </p:txBody>
      </p:sp>
      <p:sp>
        <p:nvSpPr>
          <p:cNvPr id="61445" name="Rectangle 5">
            <a:extLst>
              <a:ext uri="{FF2B5EF4-FFF2-40B4-BE49-F238E27FC236}">
                <a16:creationId xmlns:a16="http://schemas.microsoft.com/office/drawing/2014/main" id="{14FA4AE1-93F8-B231-7E9F-30B3916E8702}"/>
              </a:ext>
            </a:extLst>
          </p:cNvPr>
          <p:cNvSpPr>
            <a:spLocks noGrp="1" noChangeArrowheads="1"/>
          </p:cNvSpPr>
          <p:nvPr>
            <p:ph type="body" sz="half" idx="2"/>
          </p:nvPr>
        </p:nvSpPr>
        <p:spPr/>
        <p:txBody>
          <a:bodyPr/>
          <a:lstStyle/>
          <a:p>
            <a:pPr>
              <a:lnSpc>
                <a:spcPct val="80000"/>
              </a:lnSpc>
            </a:pPr>
            <a:endParaRPr lang="ro-RO" altLang="ro-RO" sz="2000"/>
          </a:p>
        </p:txBody>
      </p:sp>
      <p:pic>
        <p:nvPicPr>
          <p:cNvPr id="61447" name="Picture 7">
            <a:hlinkClick r:id="rId2"/>
            <a:extLst>
              <a:ext uri="{FF2B5EF4-FFF2-40B4-BE49-F238E27FC236}">
                <a16:creationId xmlns:a16="http://schemas.microsoft.com/office/drawing/2014/main" id="{C0358976-3127-50A8-2863-F660BD39540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3800" y="1916113"/>
            <a:ext cx="3384550" cy="374491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A7D9B4E9-52F0-A5B1-B45C-E104CBFD8616}"/>
              </a:ext>
            </a:extLst>
          </p:cNvPr>
          <p:cNvSpPr>
            <a:spLocks noGrp="1" noChangeArrowheads="1"/>
          </p:cNvSpPr>
          <p:nvPr>
            <p:ph type="title"/>
          </p:nvPr>
        </p:nvSpPr>
        <p:spPr/>
        <p:txBody>
          <a:bodyPr/>
          <a:lstStyle/>
          <a:p>
            <a:r>
              <a:rPr lang="en-US" altLang="ro-RO" b="1"/>
              <a:t>Sedativele</a:t>
            </a:r>
            <a:r>
              <a:rPr lang="en-US" altLang="ro-RO"/>
              <a:t> </a:t>
            </a:r>
          </a:p>
        </p:txBody>
      </p:sp>
      <p:sp>
        <p:nvSpPr>
          <p:cNvPr id="63492" name="Rectangle 4">
            <a:extLst>
              <a:ext uri="{FF2B5EF4-FFF2-40B4-BE49-F238E27FC236}">
                <a16:creationId xmlns:a16="http://schemas.microsoft.com/office/drawing/2014/main" id="{376CFD75-1C1B-85AD-8C51-2C9881AAE4AC}"/>
              </a:ext>
            </a:extLst>
          </p:cNvPr>
          <p:cNvSpPr>
            <a:spLocks noGrp="1" noChangeArrowheads="1"/>
          </p:cNvSpPr>
          <p:nvPr>
            <p:ph type="body" sz="half" idx="1"/>
          </p:nvPr>
        </p:nvSpPr>
        <p:spPr/>
        <p:txBody>
          <a:bodyPr/>
          <a:lstStyle/>
          <a:p>
            <a:pPr>
              <a:lnSpc>
                <a:spcPct val="90000"/>
              </a:lnSpc>
            </a:pPr>
            <a:r>
              <a:rPr lang="en-US" altLang="ro-RO" sz="2000"/>
              <a:t>fac parte din categoria deprimantelor sistemului nervos central; majoritatea sunt folosite in scopuri terapeutice, pe baza de prescriptie medicala;</a:t>
            </a:r>
            <a:br>
              <a:rPr lang="en-US" altLang="ro-RO" sz="2000"/>
            </a:br>
            <a:r>
              <a:rPr lang="en-US" altLang="ro-RO" sz="2000"/>
              <a:t>Efecte:</a:t>
            </a:r>
            <a:br>
              <a:rPr lang="en-US" altLang="ro-RO" sz="2000"/>
            </a:br>
            <a:r>
              <a:rPr lang="en-US" altLang="ro-RO" sz="2000"/>
              <a:t>b. psihice:</a:t>
            </a:r>
            <a:br>
              <a:rPr lang="en-US" altLang="ro-RO" sz="2000"/>
            </a:br>
            <a:r>
              <a:rPr lang="en-US" altLang="ro-RO" sz="2000"/>
              <a:t>-calmare; senzatie de linistire;</a:t>
            </a:r>
            <a:br>
              <a:rPr lang="en-US" altLang="ro-RO" sz="2000"/>
            </a:br>
            <a:r>
              <a:rPr lang="en-US" altLang="ro-RO" sz="2000"/>
              <a:t>b. fizice: stari de somnolenta; dificultati in mers; lipsa de coordonare a miscarilor; foarte periculoase in combinatie cu alcoolul; in doze mari: coma si chiar moarte.</a:t>
            </a:r>
            <a:br>
              <a:rPr lang="en-US" altLang="ro-RO" sz="2000"/>
            </a:br>
            <a:endParaRPr lang="en-US" altLang="ro-RO" sz="2000"/>
          </a:p>
        </p:txBody>
      </p:sp>
      <p:sp>
        <p:nvSpPr>
          <p:cNvPr id="63493" name="Rectangle 5">
            <a:extLst>
              <a:ext uri="{FF2B5EF4-FFF2-40B4-BE49-F238E27FC236}">
                <a16:creationId xmlns:a16="http://schemas.microsoft.com/office/drawing/2014/main" id="{59B821DD-A404-8EB8-6A6C-FD6A7C3C03EF}"/>
              </a:ext>
            </a:extLst>
          </p:cNvPr>
          <p:cNvSpPr>
            <a:spLocks noGrp="1" noChangeArrowheads="1"/>
          </p:cNvSpPr>
          <p:nvPr>
            <p:ph type="body" sz="half" idx="2"/>
          </p:nvPr>
        </p:nvSpPr>
        <p:spPr/>
        <p:txBody>
          <a:bodyPr/>
          <a:lstStyle/>
          <a:p>
            <a:pPr>
              <a:lnSpc>
                <a:spcPct val="90000"/>
              </a:lnSpc>
            </a:pPr>
            <a:endParaRPr lang="ro-RO" altLang="ro-RO" sz="2000"/>
          </a:p>
        </p:txBody>
      </p:sp>
      <p:pic>
        <p:nvPicPr>
          <p:cNvPr id="63495" name="Picture 7">
            <a:hlinkClick r:id="rId2"/>
            <a:extLst>
              <a:ext uri="{FF2B5EF4-FFF2-40B4-BE49-F238E27FC236}">
                <a16:creationId xmlns:a16="http://schemas.microsoft.com/office/drawing/2014/main" id="{44A79B92-36BF-EC9A-1683-2AD70291ABE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76825" y="1989138"/>
            <a:ext cx="2952750" cy="331311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40" name="Rectangle 4">
            <a:extLst>
              <a:ext uri="{FF2B5EF4-FFF2-40B4-BE49-F238E27FC236}">
                <a16:creationId xmlns:a16="http://schemas.microsoft.com/office/drawing/2014/main" id="{CBD516CD-D21D-3A7B-FAAB-574CC0486DAF}"/>
              </a:ext>
            </a:extLst>
          </p:cNvPr>
          <p:cNvSpPr>
            <a:spLocks noGrp="1" noChangeArrowheads="1"/>
          </p:cNvSpPr>
          <p:nvPr>
            <p:ph type="title"/>
          </p:nvPr>
        </p:nvSpPr>
        <p:spPr/>
        <p:txBody>
          <a:bodyPr/>
          <a:lstStyle/>
          <a:p>
            <a:r>
              <a:rPr lang="en-US" altLang="ro-RO"/>
              <a:t>Opiul </a:t>
            </a:r>
          </a:p>
        </p:txBody>
      </p:sp>
      <p:sp>
        <p:nvSpPr>
          <p:cNvPr id="65541" name="Rectangle 5">
            <a:extLst>
              <a:ext uri="{FF2B5EF4-FFF2-40B4-BE49-F238E27FC236}">
                <a16:creationId xmlns:a16="http://schemas.microsoft.com/office/drawing/2014/main" id="{DCC6FD7F-30A3-BC79-D575-196E3C45E3E6}"/>
              </a:ext>
            </a:extLst>
          </p:cNvPr>
          <p:cNvSpPr>
            <a:spLocks noGrp="1" noChangeArrowheads="1"/>
          </p:cNvSpPr>
          <p:nvPr>
            <p:ph type="body" sz="half" idx="1"/>
          </p:nvPr>
        </p:nvSpPr>
        <p:spPr/>
        <p:txBody>
          <a:bodyPr/>
          <a:lstStyle/>
          <a:p>
            <a:r>
              <a:rPr lang="en-US" altLang="ro-RO" sz="2600"/>
              <a:t>se extrage direct dintr-o anumita specie de mac; opiul brut se fumeaza in pipe, din el putandu-se extrage o serie de derivati, unii cu intrebuintare medicala (codeina, papaverina, morfina)</a:t>
            </a:r>
            <a:br>
              <a:rPr lang="en-US" altLang="ro-RO" sz="2600"/>
            </a:br>
            <a:endParaRPr lang="en-US" altLang="ro-RO" sz="2600"/>
          </a:p>
        </p:txBody>
      </p:sp>
      <p:sp>
        <p:nvSpPr>
          <p:cNvPr id="65542" name="Rectangle 6">
            <a:extLst>
              <a:ext uri="{FF2B5EF4-FFF2-40B4-BE49-F238E27FC236}">
                <a16:creationId xmlns:a16="http://schemas.microsoft.com/office/drawing/2014/main" id="{AEAFC1A2-5667-8A31-6546-C53F70734275}"/>
              </a:ext>
            </a:extLst>
          </p:cNvPr>
          <p:cNvSpPr>
            <a:spLocks noGrp="1" noChangeArrowheads="1"/>
          </p:cNvSpPr>
          <p:nvPr>
            <p:ph type="body" sz="half" idx="2"/>
          </p:nvPr>
        </p:nvSpPr>
        <p:spPr/>
        <p:txBody>
          <a:bodyPr/>
          <a:lstStyle/>
          <a:p>
            <a:endParaRPr lang="ro-RO" altLang="ro-RO" sz="2600"/>
          </a:p>
        </p:txBody>
      </p:sp>
      <p:pic>
        <p:nvPicPr>
          <p:cNvPr id="65544" name="Picture 8">
            <a:hlinkClick r:id="rId2"/>
            <a:extLst>
              <a:ext uri="{FF2B5EF4-FFF2-40B4-BE49-F238E27FC236}">
                <a16:creationId xmlns:a16="http://schemas.microsoft.com/office/drawing/2014/main" id="{8656FF47-B187-E4E0-A916-A527F7E482E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19700" y="2205038"/>
            <a:ext cx="3024188" cy="33845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Muchie">
  <a:themeElements>
    <a:clrScheme name="Muchi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Muchie">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Muchi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Muchi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Muchi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Muchi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Muchi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Muchi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Muchi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Muchi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Muchi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Edge</Template>
  <TotalTime>133</TotalTime>
  <Words>1784</Words>
  <Application>Microsoft Office PowerPoint</Application>
  <PresentationFormat>Expunere pe ecran (4:3)</PresentationFormat>
  <Paragraphs>65</Paragraphs>
  <Slides>19</Slides>
  <Notes>0</Notes>
  <HiddenSlides>0</HiddenSlides>
  <MMClips>0</MMClips>
  <ScaleCrop>false</ScaleCrop>
  <HeadingPairs>
    <vt:vector size="6" baseType="variant">
      <vt:variant>
        <vt:lpstr>Fonturi utilizate</vt:lpstr>
      </vt:variant>
      <vt:variant>
        <vt:i4>4</vt:i4>
      </vt:variant>
      <vt:variant>
        <vt:lpstr>Temă</vt:lpstr>
      </vt:variant>
      <vt:variant>
        <vt:i4>1</vt:i4>
      </vt:variant>
      <vt:variant>
        <vt:lpstr>Titluri diapozitive</vt:lpstr>
      </vt:variant>
      <vt:variant>
        <vt:i4>19</vt:i4>
      </vt:variant>
    </vt:vector>
  </HeadingPairs>
  <TitlesOfParts>
    <vt:vector size="24" baseType="lpstr">
      <vt:lpstr>Arial</vt:lpstr>
      <vt:lpstr>Garamond</vt:lpstr>
      <vt:lpstr>Times New Roman</vt:lpstr>
      <vt:lpstr>Wingdings</vt:lpstr>
      <vt:lpstr>Muchie</vt:lpstr>
      <vt:lpstr>Drogurile iti opresc zborul </vt:lpstr>
      <vt:lpstr>             Ce sunt drogurile?</vt:lpstr>
      <vt:lpstr>Consumul abuziv al unei astfel de substanţe poate provoca mai multe tipuri de tulburări:</vt:lpstr>
      <vt:lpstr>         Dependenţa de droguri </vt:lpstr>
      <vt:lpstr>         Principalele tipuri de droguri  Alcoolul:</vt:lpstr>
      <vt:lpstr>Tutunul</vt:lpstr>
      <vt:lpstr>Cafeina </vt:lpstr>
      <vt:lpstr>Sedativele </vt:lpstr>
      <vt:lpstr>Opiul </vt:lpstr>
      <vt:lpstr>. Morfina </vt:lpstr>
      <vt:lpstr>Heroina </vt:lpstr>
      <vt:lpstr>. Cannabisul sau canepa indiana </vt:lpstr>
      <vt:lpstr>Cocaina - se prezinta sub doua forme: pudra sau crack. </vt:lpstr>
      <vt:lpstr>Amfetaminele </vt:lpstr>
      <vt:lpstr>. Ecstasy </vt:lpstr>
      <vt:lpstr>L.S.D </vt:lpstr>
      <vt:lpstr>Solventii </vt:lpstr>
      <vt:lpstr>Safaturi pentru tine…</vt:lpstr>
      <vt:lpstr>In loc să consumi droguri poţi </vt:lpstr>
    </vt:vector>
  </TitlesOfParts>
  <Company>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Drogurile iti opesc zborul</dc:title>
  <dc:creator>Narcisa</dc:creator>
  <cp:lastModifiedBy>Militina Cleopatra Culidiuc</cp:lastModifiedBy>
  <cp:revision>4</cp:revision>
  <dcterms:created xsi:type="dcterms:W3CDTF">2009-09-29T09:48:38Z</dcterms:created>
  <dcterms:modified xsi:type="dcterms:W3CDTF">2025-05-08T16:21:32Z</dcterms:modified>
</cp:coreProperties>
</file>