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64" r:id="rId4"/>
    <p:sldId id="258" r:id="rId5"/>
    <p:sldId id="259" r:id="rId6"/>
    <p:sldId id="260" r:id="rId7"/>
    <p:sldId id="261" r:id="rId8"/>
    <p:sldId id="263" r:id="rId9"/>
    <p:sldId id="262" r:id="rId10"/>
  </p:sldIdLst>
  <p:sldSz cx="9144000" cy="6858000" type="screen4x3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buFont typeface="Arial" panose="020B0604020202020204" pitchFamily="34" charset="0"/>
      <a:defRPr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buFont typeface="Arial" panose="020B0604020202020204" pitchFamily="34" charset="0"/>
      <a:defRPr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buFont typeface="Arial" panose="020B0604020202020204" pitchFamily="34" charset="0"/>
      <a:defRPr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buFont typeface="Arial" panose="020B0604020202020204" pitchFamily="34" charset="0"/>
      <a:defRPr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buFont typeface="Arial" panose="020B0604020202020204" pitchFamily="34" charset="0"/>
      <a:defRPr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1522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6" cy="72006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zitiv tit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AF424698-7374-AB60-C679-892F25D551D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/>
          <a:lstStyle>
            <a:lvl1pPr algn="ctr">
              <a:defRPr sz="6000"/>
            </a:lvl1pPr>
          </a:lstStyle>
          <a:p>
            <a:r>
              <a:rPr lang="ro-RO"/>
              <a:t>Faceți clic pentru a edita stilul de titlu coordonator</a:t>
            </a:r>
          </a:p>
        </p:txBody>
      </p:sp>
      <p:sp>
        <p:nvSpPr>
          <p:cNvPr id="3" name="Subtitlu 2">
            <a:extLst>
              <a:ext uri="{FF2B5EF4-FFF2-40B4-BE49-F238E27FC236}">
                <a16:creationId xmlns:a16="http://schemas.microsoft.com/office/drawing/2014/main" id="{BC8FBFC1-1BAA-23C8-C763-792095ABFA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o-RO"/>
              <a:t>Faceți clic pentru a edita stilul de subtitlu coordonator</a:t>
            </a:r>
          </a:p>
        </p:txBody>
      </p:sp>
      <p:sp>
        <p:nvSpPr>
          <p:cNvPr id="4" name="Substituent dată 3">
            <a:extLst>
              <a:ext uri="{FF2B5EF4-FFF2-40B4-BE49-F238E27FC236}">
                <a16:creationId xmlns:a16="http://schemas.microsoft.com/office/drawing/2014/main" id="{8A66E45F-EAC7-A3D7-67EC-550E075FC1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040E082-B37C-4BC9-A563-9AC9EEAFF1A5}" type="datetime1">
              <a:rPr lang="zh-CN" altLang="ro-RO"/>
              <a:pPr/>
              <a:t>2025/5/8</a:t>
            </a:fld>
            <a:endParaRPr lang="ro-RO" altLang="zh-CN" sz="1800">
              <a:solidFill>
                <a:schemeClr val="tx1"/>
              </a:solidFill>
            </a:endParaRPr>
          </a:p>
        </p:txBody>
      </p:sp>
      <p:sp>
        <p:nvSpPr>
          <p:cNvPr id="5" name="Substituent subsol 4">
            <a:extLst>
              <a:ext uri="{FF2B5EF4-FFF2-40B4-BE49-F238E27FC236}">
                <a16:creationId xmlns:a16="http://schemas.microsoft.com/office/drawing/2014/main" id="{BBC0044D-7D16-7063-0519-0780B31663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o-RO" altLang="ro-RO"/>
          </a:p>
        </p:txBody>
      </p:sp>
      <p:sp>
        <p:nvSpPr>
          <p:cNvPr id="6" name="Substituent număr diapozitiv 5">
            <a:extLst>
              <a:ext uri="{FF2B5EF4-FFF2-40B4-BE49-F238E27FC236}">
                <a16:creationId xmlns:a16="http://schemas.microsoft.com/office/drawing/2014/main" id="{A3355CE5-2C0B-7FBE-67E5-C593151B64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92A0880-DEC4-4B32-B487-A0C6C7098AC9}" type="slidenum">
              <a:rPr lang="ro-RO" altLang="zh-CN"/>
              <a:pPr/>
              <a:t>‹#›</a:t>
            </a:fld>
            <a:endParaRPr lang="ro-RO" altLang="zh-CN" sz="18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84904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ext vertical și tit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4C09F653-D9DC-C04D-83BD-A3290848B6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Faceți clic pentru a edita stilul de titlu coordonator</a:t>
            </a:r>
          </a:p>
        </p:txBody>
      </p:sp>
      <p:sp>
        <p:nvSpPr>
          <p:cNvPr id="3" name="Substituent text vertical 2">
            <a:extLst>
              <a:ext uri="{FF2B5EF4-FFF2-40B4-BE49-F238E27FC236}">
                <a16:creationId xmlns:a16="http://schemas.microsoft.com/office/drawing/2014/main" id="{977A63CA-A261-F4F3-929B-ED7C1870F6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o-RO"/>
              <a:t>Faceţi clic pentru a edita Master stiluri text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</a:p>
        </p:txBody>
      </p:sp>
      <p:sp>
        <p:nvSpPr>
          <p:cNvPr id="4" name="Substituent dată 3">
            <a:extLst>
              <a:ext uri="{FF2B5EF4-FFF2-40B4-BE49-F238E27FC236}">
                <a16:creationId xmlns:a16="http://schemas.microsoft.com/office/drawing/2014/main" id="{411B52FB-84EC-BFE1-A9EE-59A931A1A5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040E082-B37C-4BC9-A563-9AC9EEAFF1A5}" type="datetime1">
              <a:rPr lang="zh-CN" altLang="ro-RO"/>
              <a:pPr/>
              <a:t>2025/5/8</a:t>
            </a:fld>
            <a:endParaRPr lang="ro-RO" altLang="zh-CN" sz="1800">
              <a:solidFill>
                <a:schemeClr val="tx1"/>
              </a:solidFill>
            </a:endParaRPr>
          </a:p>
        </p:txBody>
      </p:sp>
      <p:sp>
        <p:nvSpPr>
          <p:cNvPr id="5" name="Substituent subsol 4">
            <a:extLst>
              <a:ext uri="{FF2B5EF4-FFF2-40B4-BE49-F238E27FC236}">
                <a16:creationId xmlns:a16="http://schemas.microsoft.com/office/drawing/2014/main" id="{AB4EEFA0-A2A2-3940-3AC5-FCCA1255E4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o-RO" altLang="ro-RO"/>
          </a:p>
        </p:txBody>
      </p:sp>
      <p:sp>
        <p:nvSpPr>
          <p:cNvPr id="6" name="Substituent număr diapozitiv 5">
            <a:extLst>
              <a:ext uri="{FF2B5EF4-FFF2-40B4-BE49-F238E27FC236}">
                <a16:creationId xmlns:a16="http://schemas.microsoft.com/office/drawing/2014/main" id="{DCAA764F-1EEE-67F5-7E75-1C49E1A7B0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3DEB0A8-98F3-4D24-A32C-E18594F3BDB5}" type="slidenum">
              <a:rPr lang="ro-RO" altLang="zh-CN"/>
              <a:pPr/>
              <a:t>‹#›</a:t>
            </a:fld>
            <a:endParaRPr lang="ro-RO" altLang="zh-CN" sz="18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6101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lu vertical și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vertical 1">
            <a:extLst>
              <a:ext uri="{FF2B5EF4-FFF2-40B4-BE49-F238E27FC236}">
                <a16:creationId xmlns:a16="http://schemas.microsoft.com/office/drawing/2014/main" id="{3611312E-7183-BE3C-7294-B0DA050657E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629400" y="152400"/>
            <a:ext cx="2057400" cy="5973763"/>
          </a:xfrm>
        </p:spPr>
        <p:txBody>
          <a:bodyPr vert="eaVert"/>
          <a:lstStyle/>
          <a:p>
            <a:r>
              <a:rPr lang="ro-RO"/>
              <a:t>Faceți clic pentru a edita stilul de titlu coordonator</a:t>
            </a:r>
          </a:p>
        </p:txBody>
      </p:sp>
      <p:sp>
        <p:nvSpPr>
          <p:cNvPr id="3" name="Substituent text vertical 2">
            <a:extLst>
              <a:ext uri="{FF2B5EF4-FFF2-40B4-BE49-F238E27FC236}">
                <a16:creationId xmlns:a16="http://schemas.microsoft.com/office/drawing/2014/main" id="{3E7656B8-6C6A-6CD5-5775-C746EF13196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57200" y="152400"/>
            <a:ext cx="6019800" cy="5973763"/>
          </a:xfrm>
        </p:spPr>
        <p:txBody>
          <a:bodyPr vert="eaVert"/>
          <a:lstStyle/>
          <a:p>
            <a:pPr lvl="0"/>
            <a:r>
              <a:rPr lang="ro-RO"/>
              <a:t>Faceţi clic pentru a edita Master stiluri text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</a:p>
        </p:txBody>
      </p:sp>
      <p:sp>
        <p:nvSpPr>
          <p:cNvPr id="4" name="Substituent dată 3">
            <a:extLst>
              <a:ext uri="{FF2B5EF4-FFF2-40B4-BE49-F238E27FC236}">
                <a16:creationId xmlns:a16="http://schemas.microsoft.com/office/drawing/2014/main" id="{5748A871-4400-6B6F-DB12-9C7E78342C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040E082-B37C-4BC9-A563-9AC9EEAFF1A5}" type="datetime1">
              <a:rPr lang="zh-CN" altLang="ro-RO"/>
              <a:pPr/>
              <a:t>2025/5/8</a:t>
            </a:fld>
            <a:endParaRPr lang="ro-RO" altLang="zh-CN" sz="1800">
              <a:solidFill>
                <a:schemeClr val="tx1"/>
              </a:solidFill>
            </a:endParaRPr>
          </a:p>
        </p:txBody>
      </p:sp>
      <p:sp>
        <p:nvSpPr>
          <p:cNvPr id="5" name="Substituent subsol 4">
            <a:extLst>
              <a:ext uri="{FF2B5EF4-FFF2-40B4-BE49-F238E27FC236}">
                <a16:creationId xmlns:a16="http://schemas.microsoft.com/office/drawing/2014/main" id="{0401F623-A9C7-87F1-C18A-F9846705A6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o-RO" altLang="ro-RO"/>
          </a:p>
        </p:txBody>
      </p:sp>
      <p:sp>
        <p:nvSpPr>
          <p:cNvPr id="6" name="Substituent număr diapozitiv 5">
            <a:extLst>
              <a:ext uri="{FF2B5EF4-FFF2-40B4-BE49-F238E27FC236}">
                <a16:creationId xmlns:a16="http://schemas.microsoft.com/office/drawing/2014/main" id="{8B3E4DC5-A858-6CE9-1EF7-583A966856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0192E4-2C76-4ED8-B8D0-91B1CE77F21D}" type="slidenum">
              <a:rPr lang="ro-RO" altLang="zh-CN"/>
              <a:pPr/>
              <a:t>‹#›</a:t>
            </a:fld>
            <a:endParaRPr lang="ro-RO" altLang="zh-CN" sz="18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62044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spect particulariz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6016CEDF-3223-273F-3FBF-72A3D2F4F1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</p:spPr>
        <p:txBody>
          <a:bodyPr/>
          <a:lstStyle/>
          <a:p>
            <a:r>
              <a:rPr lang="ro-RO"/>
              <a:t>Faceți clic pentru a edita stilul de titlu coordonator</a:t>
            </a:r>
          </a:p>
        </p:txBody>
      </p:sp>
      <p:sp>
        <p:nvSpPr>
          <p:cNvPr id="3" name="Substituent dată 2">
            <a:extLst>
              <a:ext uri="{FF2B5EF4-FFF2-40B4-BE49-F238E27FC236}">
                <a16:creationId xmlns:a16="http://schemas.microsoft.com/office/drawing/2014/main" id="{633FB20A-5CE6-0534-66BF-40027C7B8B6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791200" y="6203950"/>
            <a:ext cx="2590800" cy="384175"/>
          </a:xfrm>
        </p:spPr>
        <p:txBody>
          <a:bodyPr/>
          <a:lstStyle>
            <a:lvl1pPr>
              <a:defRPr/>
            </a:lvl1pPr>
          </a:lstStyle>
          <a:p>
            <a:fld id="{0040E082-B37C-4BC9-A563-9AC9EEAFF1A5}" type="datetime1">
              <a:rPr lang="zh-CN" altLang="ro-RO"/>
              <a:pPr/>
              <a:t>2025/5/8</a:t>
            </a:fld>
            <a:endParaRPr lang="ro-RO" altLang="zh-CN" sz="1800">
              <a:solidFill>
                <a:schemeClr val="tx1"/>
              </a:solidFill>
            </a:endParaRPr>
          </a:p>
        </p:txBody>
      </p:sp>
      <p:sp>
        <p:nvSpPr>
          <p:cNvPr id="4" name="Substituent subsol 3">
            <a:extLst>
              <a:ext uri="{FF2B5EF4-FFF2-40B4-BE49-F238E27FC236}">
                <a16:creationId xmlns:a16="http://schemas.microsoft.com/office/drawing/2014/main" id="{98EC78E8-6793-04CB-42F6-39DBFC1422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133600" y="6203950"/>
            <a:ext cx="3581400" cy="384175"/>
          </a:xfrm>
        </p:spPr>
        <p:txBody>
          <a:bodyPr/>
          <a:lstStyle>
            <a:lvl1pPr>
              <a:defRPr/>
            </a:lvl1pPr>
          </a:lstStyle>
          <a:p>
            <a:endParaRPr lang="ro-RO" altLang="ro-RO"/>
          </a:p>
        </p:txBody>
      </p:sp>
      <p:sp>
        <p:nvSpPr>
          <p:cNvPr id="5" name="Substituent număr diapozitiv 4">
            <a:extLst>
              <a:ext uri="{FF2B5EF4-FFF2-40B4-BE49-F238E27FC236}">
                <a16:creationId xmlns:a16="http://schemas.microsoft.com/office/drawing/2014/main" id="{A92B67A5-E83B-6E79-9B00-DEB426302B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410575" y="6181725"/>
            <a:ext cx="609600" cy="457200"/>
          </a:xfrm>
        </p:spPr>
        <p:txBody>
          <a:bodyPr/>
          <a:lstStyle>
            <a:lvl1pPr>
              <a:defRPr/>
            </a:lvl1pPr>
          </a:lstStyle>
          <a:p>
            <a:fld id="{4C3F1BA6-3495-491A-862A-DF078C264623}" type="slidenum">
              <a:rPr lang="ro-RO" altLang="zh-CN"/>
              <a:pPr/>
              <a:t>‹#›</a:t>
            </a:fld>
            <a:endParaRPr lang="ro-RO" altLang="zh-CN" sz="18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21946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u și conțin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E454479B-72C8-8D08-7D38-4F14887606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Faceți clic pentru a edita stilul de titlu coordonator</a:t>
            </a:r>
          </a:p>
        </p:txBody>
      </p:sp>
      <p:sp>
        <p:nvSpPr>
          <p:cNvPr id="3" name="Substituent conținut 2">
            <a:extLst>
              <a:ext uri="{FF2B5EF4-FFF2-40B4-BE49-F238E27FC236}">
                <a16:creationId xmlns:a16="http://schemas.microsoft.com/office/drawing/2014/main" id="{AE6D897B-E98A-1469-EFBF-D08DF06454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o-RO"/>
              <a:t>Faceţi clic pentru a edita Master stiluri text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</a:p>
        </p:txBody>
      </p:sp>
      <p:sp>
        <p:nvSpPr>
          <p:cNvPr id="4" name="Substituent dată 3">
            <a:extLst>
              <a:ext uri="{FF2B5EF4-FFF2-40B4-BE49-F238E27FC236}">
                <a16:creationId xmlns:a16="http://schemas.microsoft.com/office/drawing/2014/main" id="{17695046-BB85-C582-DDDC-03B17853CB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040E082-B37C-4BC9-A563-9AC9EEAFF1A5}" type="datetime1">
              <a:rPr lang="zh-CN" altLang="ro-RO"/>
              <a:pPr/>
              <a:t>2025/5/8</a:t>
            </a:fld>
            <a:endParaRPr lang="ro-RO" altLang="zh-CN" sz="1800">
              <a:solidFill>
                <a:schemeClr val="tx1"/>
              </a:solidFill>
            </a:endParaRPr>
          </a:p>
        </p:txBody>
      </p:sp>
      <p:sp>
        <p:nvSpPr>
          <p:cNvPr id="5" name="Substituent subsol 4">
            <a:extLst>
              <a:ext uri="{FF2B5EF4-FFF2-40B4-BE49-F238E27FC236}">
                <a16:creationId xmlns:a16="http://schemas.microsoft.com/office/drawing/2014/main" id="{B9FC4B0D-F6FE-5F59-EB70-4C922C8434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o-RO" altLang="ro-RO"/>
          </a:p>
        </p:txBody>
      </p:sp>
      <p:sp>
        <p:nvSpPr>
          <p:cNvPr id="6" name="Substituent număr diapozitiv 5">
            <a:extLst>
              <a:ext uri="{FF2B5EF4-FFF2-40B4-BE49-F238E27FC236}">
                <a16:creationId xmlns:a16="http://schemas.microsoft.com/office/drawing/2014/main" id="{07B0399E-FA05-6CA5-E195-3F8BA17CD0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D9F9AA-5C1B-40FB-AA03-733232CD5F7D}" type="slidenum">
              <a:rPr lang="ro-RO" altLang="zh-CN"/>
              <a:pPr/>
              <a:t>‹#›</a:t>
            </a:fld>
            <a:endParaRPr lang="ro-RO" altLang="zh-CN" sz="18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0643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ntet secțiu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560A908D-0CA8-C405-F47E-56986B570C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ro-RO"/>
              <a:t>Faceți clic pentru a edita stilul de titlu coordonator</a:t>
            </a:r>
          </a:p>
        </p:txBody>
      </p:sp>
      <p:sp>
        <p:nvSpPr>
          <p:cNvPr id="3" name="Substituent text 2">
            <a:extLst>
              <a:ext uri="{FF2B5EF4-FFF2-40B4-BE49-F238E27FC236}">
                <a16:creationId xmlns:a16="http://schemas.microsoft.com/office/drawing/2014/main" id="{7E274AD4-B643-94C7-B8C0-DC3248C101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o-RO"/>
              <a:t>Faceţi clic pentru a edita Master stiluri text</a:t>
            </a:r>
          </a:p>
        </p:txBody>
      </p:sp>
      <p:sp>
        <p:nvSpPr>
          <p:cNvPr id="4" name="Substituent dată 3">
            <a:extLst>
              <a:ext uri="{FF2B5EF4-FFF2-40B4-BE49-F238E27FC236}">
                <a16:creationId xmlns:a16="http://schemas.microsoft.com/office/drawing/2014/main" id="{09B26A16-7504-17D5-47D3-5428F5105D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040E082-B37C-4BC9-A563-9AC9EEAFF1A5}" type="datetime1">
              <a:rPr lang="zh-CN" altLang="ro-RO"/>
              <a:pPr/>
              <a:t>2025/5/8</a:t>
            </a:fld>
            <a:endParaRPr lang="ro-RO" altLang="zh-CN" sz="1800">
              <a:solidFill>
                <a:schemeClr val="tx1"/>
              </a:solidFill>
            </a:endParaRPr>
          </a:p>
        </p:txBody>
      </p:sp>
      <p:sp>
        <p:nvSpPr>
          <p:cNvPr id="5" name="Substituent subsol 4">
            <a:extLst>
              <a:ext uri="{FF2B5EF4-FFF2-40B4-BE49-F238E27FC236}">
                <a16:creationId xmlns:a16="http://schemas.microsoft.com/office/drawing/2014/main" id="{EE48F1CB-4667-6C82-C2F9-75AEF73783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o-RO" altLang="ro-RO"/>
          </a:p>
        </p:txBody>
      </p:sp>
      <p:sp>
        <p:nvSpPr>
          <p:cNvPr id="6" name="Substituent număr diapozitiv 5">
            <a:extLst>
              <a:ext uri="{FF2B5EF4-FFF2-40B4-BE49-F238E27FC236}">
                <a16:creationId xmlns:a16="http://schemas.microsoft.com/office/drawing/2014/main" id="{7F9FF2BD-990A-E29B-4A03-C46D98B594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A6DB4D0-7CE9-4489-8B79-50F3EE3DD911}" type="slidenum">
              <a:rPr lang="ro-RO" altLang="zh-CN"/>
              <a:pPr/>
              <a:t>‹#›</a:t>
            </a:fld>
            <a:endParaRPr lang="ro-RO" altLang="zh-CN" sz="18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71545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uă tipuri de conțin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4F887080-AB7C-DBA9-B68E-957C2F4563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Faceți clic pentru a edita stilul de titlu coordonator</a:t>
            </a:r>
          </a:p>
        </p:txBody>
      </p:sp>
      <p:sp>
        <p:nvSpPr>
          <p:cNvPr id="3" name="Substituent conținut 2">
            <a:extLst>
              <a:ext uri="{FF2B5EF4-FFF2-40B4-BE49-F238E27FC236}">
                <a16:creationId xmlns:a16="http://schemas.microsoft.com/office/drawing/2014/main" id="{C415A7A9-89EA-D13E-17EE-1F548FA71EA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447800"/>
            <a:ext cx="4038600" cy="4678363"/>
          </a:xfrm>
        </p:spPr>
        <p:txBody>
          <a:bodyPr/>
          <a:lstStyle/>
          <a:p>
            <a:pPr lvl="0"/>
            <a:r>
              <a:rPr lang="ro-RO"/>
              <a:t>Faceţi clic pentru a edita Master stiluri text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</a:p>
        </p:txBody>
      </p:sp>
      <p:sp>
        <p:nvSpPr>
          <p:cNvPr id="4" name="Substituent conținut 3">
            <a:extLst>
              <a:ext uri="{FF2B5EF4-FFF2-40B4-BE49-F238E27FC236}">
                <a16:creationId xmlns:a16="http://schemas.microsoft.com/office/drawing/2014/main" id="{CA63F57C-758A-002D-28F0-ADA1E6D13F6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447800"/>
            <a:ext cx="4038600" cy="4678363"/>
          </a:xfrm>
        </p:spPr>
        <p:txBody>
          <a:bodyPr/>
          <a:lstStyle/>
          <a:p>
            <a:pPr lvl="0"/>
            <a:r>
              <a:rPr lang="ro-RO"/>
              <a:t>Faceţi clic pentru a edita Master stiluri text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</a:p>
        </p:txBody>
      </p:sp>
      <p:sp>
        <p:nvSpPr>
          <p:cNvPr id="5" name="Substituent dată 4">
            <a:extLst>
              <a:ext uri="{FF2B5EF4-FFF2-40B4-BE49-F238E27FC236}">
                <a16:creationId xmlns:a16="http://schemas.microsoft.com/office/drawing/2014/main" id="{02317D12-2153-F8A8-D709-AC80B84987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040E082-B37C-4BC9-A563-9AC9EEAFF1A5}" type="datetime1">
              <a:rPr lang="zh-CN" altLang="ro-RO"/>
              <a:pPr/>
              <a:t>2025/5/8</a:t>
            </a:fld>
            <a:endParaRPr lang="ro-RO" altLang="zh-CN" sz="1800">
              <a:solidFill>
                <a:schemeClr val="tx1"/>
              </a:solidFill>
            </a:endParaRPr>
          </a:p>
        </p:txBody>
      </p:sp>
      <p:sp>
        <p:nvSpPr>
          <p:cNvPr id="6" name="Substituent subsol 5">
            <a:extLst>
              <a:ext uri="{FF2B5EF4-FFF2-40B4-BE49-F238E27FC236}">
                <a16:creationId xmlns:a16="http://schemas.microsoft.com/office/drawing/2014/main" id="{5E2F67E1-ADD6-49EF-7862-5755DD633B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o-RO" altLang="ro-RO"/>
          </a:p>
        </p:txBody>
      </p:sp>
      <p:sp>
        <p:nvSpPr>
          <p:cNvPr id="7" name="Substituent număr diapozitiv 6">
            <a:extLst>
              <a:ext uri="{FF2B5EF4-FFF2-40B4-BE49-F238E27FC236}">
                <a16:creationId xmlns:a16="http://schemas.microsoft.com/office/drawing/2014/main" id="{BDB4EF9B-87A7-09AC-53FA-0E3E45C862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DCAEAA-4B70-4A2E-9741-2103A12C081F}" type="slidenum">
              <a:rPr lang="ro-RO" altLang="zh-CN"/>
              <a:pPr/>
              <a:t>‹#›</a:t>
            </a:fld>
            <a:endParaRPr lang="ro-RO" altLang="zh-CN" sz="18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13947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ț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3A8855F7-1F47-D18F-EB56-A0D833EE0A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ro-RO"/>
              <a:t>Faceți clic pentru a edita stilul de titlu coordonator</a:t>
            </a:r>
          </a:p>
        </p:txBody>
      </p:sp>
      <p:sp>
        <p:nvSpPr>
          <p:cNvPr id="3" name="Substituent text 2">
            <a:extLst>
              <a:ext uri="{FF2B5EF4-FFF2-40B4-BE49-F238E27FC236}">
                <a16:creationId xmlns:a16="http://schemas.microsoft.com/office/drawing/2014/main" id="{743B895B-F414-E568-98EC-A6DAF4662D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o-RO"/>
              <a:t>Faceţi clic pentru a edita Master stiluri text</a:t>
            </a:r>
          </a:p>
        </p:txBody>
      </p:sp>
      <p:sp>
        <p:nvSpPr>
          <p:cNvPr id="4" name="Substituent conținut 3">
            <a:extLst>
              <a:ext uri="{FF2B5EF4-FFF2-40B4-BE49-F238E27FC236}">
                <a16:creationId xmlns:a16="http://schemas.microsoft.com/office/drawing/2014/main" id="{4334115B-50C0-1807-2EC4-7471BBC0CF9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ro-RO"/>
              <a:t>Faceţi clic pentru a edita Master stiluri text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</a:p>
        </p:txBody>
      </p:sp>
      <p:sp>
        <p:nvSpPr>
          <p:cNvPr id="5" name="Substituent text 4">
            <a:extLst>
              <a:ext uri="{FF2B5EF4-FFF2-40B4-BE49-F238E27FC236}">
                <a16:creationId xmlns:a16="http://schemas.microsoft.com/office/drawing/2014/main" id="{A7027D27-E675-7C0C-A537-9C1677034FB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o-RO"/>
              <a:t>Faceţi clic pentru a edita Master stiluri text</a:t>
            </a:r>
          </a:p>
        </p:txBody>
      </p:sp>
      <p:sp>
        <p:nvSpPr>
          <p:cNvPr id="6" name="Substituent conținut 5">
            <a:extLst>
              <a:ext uri="{FF2B5EF4-FFF2-40B4-BE49-F238E27FC236}">
                <a16:creationId xmlns:a16="http://schemas.microsoft.com/office/drawing/2014/main" id="{A1C404DD-9868-0C65-3388-D9CE15D7A17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ro-RO"/>
              <a:t>Faceţi clic pentru a edita Master stiluri text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</a:p>
        </p:txBody>
      </p:sp>
      <p:sp>
        <p:nvSpPr>
          <p:cNvPr id="7" name="Substituent dată 6">
            <a:extLst>
              <a:ext uri="{FF2B5EF4-FFF2-40B4-BE49-F238E27FC236}">
                <a16:creationId xmlns:a16="http://schemas.microsoft.com/office/drawing/2014/main" id="{007AA1A3-B066-9941-3D19-31D199DBD6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040E082-B37C-4BC9-A563-9AC9EEAFF1A5}" type="datetime1">
              <a:rPr lang="zh-CN" altLang="ro-RO"/>
              <a:pPr/>
              <a:t>2025/5/8</a:t>
            </a:fld>
            <a:endParaRPr lang="ro-RO" altLang="zh-CN" sz="1800">
              <a:solidFill>
                <a:schemeClr val="tx1"/>
              </a:solidFill>
            </a:endParaRPr>
          </a:p>
        </p:txBody>
      </p:sp>
      <p:sp>
        <p:nvSpPr>
          <p:cNvPr id="8" name="Substituent subsol 7">
            <a:extLst>
              <a:ext uri="{FF2B5EF4-FFF2-40B4-BE49-F238E27FC236}">
                <a16:creationId xmlns:a16="http://schemas.microsoft.com/office/drawing/2014/main" id="{2092BF14-195F-CE07-DFF6-0CCCB8157D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o-RO" altLang="ro-RO"/>
          </a:p>
        </p:txBody>
      </p:sp>
      <p:sp>
        <p:nvSpPr>
          <p:cNvPr id="9" name="Substituent număr diapozitiv 8">
            <a:extLst>
              <a:ext uri="{FF2B5EF4-FFF2-40B4-BE49-F238E27FC236}">
                <a16:creationId xmlns:a16="http://schemas.microsoft.com/office/drawing/2014/main" id="{C7453EA0-17DD-6824-42AF-507A93E333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142DAE-AF7B-4C9B-8EDF-7702F5B0B46B}" type="slidenum">
              <a:rPr lang="ro-RO" altLang="zh-CN"/>
              <a:pPr/>
              <a:t>‹#›</a:t>
            </a:fld>
            <a:endParaRPr lang="ro-RO" altLang="zh-CN" sz="18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96092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Doar tit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5C58C937-CDD1-5FD7-62DD-7653675941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Faceți clic pentru a edita stilul de titlu coordonator</a:t>
            </a:r>
          </a:p>
        </p:txBody>
      </p:sp>
      <p:sp>
        <p:nvSpPr>
          <p:cNvPr id="3" name="Substituent dată 2">
            <a:extLst>
              <a:ext uri="{FF2B5EF4-FFF2-40B4-BE49-F238E27FC236}">
                <a16:creationId xmlns:a16="http://schemas.microsoft.com/office/drawing/2014/main" id="{664D12A7-DACD-E185-9C84-972265704E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040E082-B37C-4BC9-A563-9AC9EEAFF1A5}" type="datetime1">
              <a:rPr lang="zh-CN" altLang="ro-RO"/>
              <a:pPr/>
              <a:t>2025/5/8</a:t>
            </a:fld>
            <a:endParaRPr lang="ro-RO" altLang="zh-CN" sz="1800">
              <a:solidFill>
                <a:schemeClr val="tx1"/>
              </a:solidFill>
            </a:endParaRPr>
          </a:p>
        </p:txBody>
      </p:sp>
      <p:sp>
        <p:nvSpPr>
          <p:cNvPr id="4" name="Substituent subsol 3">
            <a:extLst>
              <a:ext uri="{FF2B5EF4-FFF2-40B4-BE49-F238E27FC236}">
                <a16:creationId xmlns:a16="http://schemas.microsoft.com/office/drawing/2014/main" id="{BADAEBB1-D5A2-CEDF-BD73-CC39904771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o-RO" altLang="ro-RO"/>
          </a:p>
        </p:txBody>
      </p:sp>
      <p:sp>
        <p:nvSpPr>
          <p:cNvPr id="5" name="Substituent număr diapozitiv 4">
            <a:extLst>
              <a:ext uri="{FF2B5EF4-FFF2-40B4-BE49-F238E27FC236}">
                <a16:creationId xmlns:a16="http://schemas.microsoft.com/office/drawing/2014/main" id="{293B895F-4FB8-70F8-01D6-6B91788BDA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F665B8-40F8-41FE-A15A-9FC63D23D205}" type="slidenum">
              <a:rPr lang="ro-RO" altLang="zh-CN"/>
              <a:pPr/>
              <a:t>‹#›</a:t>
            </a:fld>
            <a:endParaRPr lang="ro-RO" altLang="zh-CN" sz="18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87432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Necomple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stituent dată 1">
            <a:extLst>
              <a:ext uri="{FF2B5EF4-FFF2-40B4-BE49-F238E27FC236}">
                <a16:creationId xmlns:a16="http://schemas.microsoft.com/office/drawing/2014/main" id="{0F426A6F-EDAB-841B-B764-287145C257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040E082-B37C-4BC9-A563-9AC9EEAFF1A5}" type="datetime1">
              <a:rPr lang="zh-CN" altLang="ro-RO"/>
              <a:pPr/>
              <a:t>2025/5/8</a:t>
            </a:fld>
            <a:endParaRPr lang="ro-RO" altLang="zh-CN" sz="1800">
              <a:solidFill>
                <a:schemeClr val="tx1"/>
              </a:solidFill>
            </a:endParaRPr>
          </a:p>
        </p:txBody>
      </p:sp>
      <p:sp>
        <p:nvSpPr>
          <p:cNvPr id="3" name="Substituent subsol 2">
            <a:extLst>
              <a:ext uri="{FF2B5EF4-FFF2-40B4-BE49-F238E27FC236}">
                <a16:creationId xmlns:a16="http://schemas.microsoft.com/office/drawing/2014/main" id="{C0D6CE7B-EA43-C7DC-A5FD-C9C458AE80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o-RO" altLang="ro-RO"/>
          </a:p>
        </p:txBody>
      </p:sp>
      <p:sp>
        <p:nvSpPr>
          <p:cNvPr id="4" name="Substituent număr diapozitiv 3">
            <a:extLst>
              <a:ext uri="{FF2B5EF4-FFF2-40B4-BE49-F238E27FC236}">
                <a16:creationId xmlns:a16="http://schemas.microsoft.com/office/drawing/2014/main" id="{78266B96-6780-FA2B-FC11-6D0B030D78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FA90C87-85CF-4100-86A4-FA0FB23C1F72}" type="slidenum">
              <a:rPr lang="ro-RO" altLang="zh-CN"/>
              <a:pPr/>
              <a:t>‹#›</a:t>
            </a:fld>
            <a:endParaRPr lang="ro-RO" altLang="zh-CN" sz="18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76040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ținut cu legend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75939F26-C462-9A44-2BE5-83338B4BC3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ro-RO"/>
              <a:t>Faceți clic pentru a edita stilul de titlu coordonator</a:t>
            </a:r>
          </a:p>
        </p:txBody>
      </p:sp>
      <p:sp>
        <p:nvSpPr>
          <p:cNvPr id="3" name="Substituent conținut 2">
            <a:extLst>
              <a:ext uri="{FF2B5EF4-FFF2-40B4-BE49-F238E27FC236}">
                <a16:creationId xmlns:a16="http://schemas.microsoft.com/office/drawing/2014/main" id="{2A56A7EB-FAF1-3EB3-7B35-E2534F41DE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o-RO"/>
              <a:t>Faceţi clic pentru a edita Master stiluri text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</a:p>
        </p:txBody>
      </p:sp>
      <p:sp>
        <p:nvSpPr>
          <p:cNvPr id="4" name="Substituent text 3">
            <a:extLst>
              <a:ext uri="{FF2B5EF4-FFF2-40B4-BE49-F238E27FC236}">
                <a16:creationId xmlns:a16="http://schemas.microsoft.com/office/drawing/2014/main" id="{6019279A-113F-52F8-7345-C1DAD8ABD58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o-RO"/>
              <a:t>Faceţi clic pentru a edita Master stiluri text</a:t>
            </a:r>
          </a:p>
        </p:txBody>
      </p:sp>
      <p:sp>
        <p:nvSpPr>
          <p:cNvPr id="5" name="Substituent dată 4">
            <a:extLst>
              <a:ext uri="{FF2B5EF4-FFF2-40B4-BE49-F238E27FC236}">
                <a16:creationId xmlns:a16="http://schemas.microsoft.com/office/drawing/2014/main" id="{F91D5A34-696D-74D9-DE7C-B8C9697C84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040E082-B37C-4BC9-A563-9AC9EEAFF1A5}" type="datetime1">
              <a:rPr lang="zh-CN" altLang="ro-RO"/>
              <a:pPr/>
              <a:t>2025/5/8</a:t>
            </a:fld>
            <a:endParaRPr lang="ro-RO" altLang="zh-CN" sz="1800">
              <a:solidFill>
                <a:schemeClr val="tx1"/>
              </a:solidFill>
            </a:endParaRPr>
          </a:p>
        </p:txBody>
      </p:sp>
      <p:sp>
        <p:nvSpPr>
          <p:cNvPr id="6" name="Substituent subsol 5">
            <a:extLst>
              <a:ext uri="{FF2B5EF4-FFF2-40B4-BE49-F238E27FC236}">
                <a16:creationId xmlns:a16="http://schemas.microsoft.com/office/drawing/2014/main" id="{AFFF4099-C4E4-65D6-5B32-E571D91D38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o-RO" altLang="ro-RO"/>
          </a:p>
        </p:txBody>
      </p:sp>
      <p:sp>
        <p:nvSpPr>
          <p:cNvPr id="7" name="Substituent număr diapozitiv 6">
            <a:extLst>
              <a:ext uri="{FF2B5EF4-FFF2-40B4-BE49-F238E27FC236}">
                <a16:creationId xmlns:a16="http://schemas.microsoft.com/office/drawing/2014/main" id="{E4B91740-A583-E175-1388-BFB2B59C68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1CFFB14-3D32-41DC-96F3-A8930C3A0C5E}" type="slidenum">
              <a:rPr lang="ro-RO" altLang="zh-CN"/>
              <a:pPr/>
              <a:t>‹#›</a:t>
            </a:fld>
            <a:endParaRPr lang="ro-RO" altLang="zh-CN" sz="18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84877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ine cu legend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ABD215AA-3D6A-7CC1-8983-B7334B53CB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ro-RO"/>
              <a:t>Faceți clic pentru a edita stilul de titlu coordonator</a:t>
            </a:r>
          </a:p>
        </p:txBody>
      </p:sp>
      <p:sp>
        <p:nvSpPr>
          <p:cNvPr id="3" name="Substituent imagine 2">
            <a:extLst>
              <a:ext uri="{FF2B5EF4-FFF2-40B4-BE49-F238E27FC236}">
                <a16:creationId xmlns:a16="http://schemas.microsoft.com/office/drawing/2014/main" id="{20707313-AD09-6A06-E3FF-B6D391FA9EA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o-RO"/>
          </a:p>
        </p:txBody>
      </p:sp>
      <p:sp>
        <p:nvSpPr>
          <p:cNvPr id="4" name="Substituent text 3">
            <a:extLst>
              <a:ext uri="{FF2B5EF4-FFF2-40B4-BE49-F238E27FC236}">
                <a16:creationId xmlns:a16="http://schemas.microsoft.com/office/drawing/2014/main" id="{409C9740-DD40-8227-9FF6-F9C40E3BFB0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o-RO"/>
              <a:t>Faceţi clic pentru a edita Master stiluri text</a:t>
            </a:r>
          </a:p>
        </p:txBody>
      </p:sp>
      <p:sp>
        <p:nvSpPr>
          <p:cNvPr id="5" name="Substituent dată 4">
            <a:extLst>
              <a:ext uri="{FF2B5EF4-FFF2-40B4-BE49-F238E27FC236}">
                <a16:creationId xmlns:a16="http://schemas.microsoft.com/office/drawing/2014/main" id="{A257D336-02F6-8CC3-FFDD-1879C2E2AE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040E082-B37C-4BC9-A563-9AC9EEAFF1A5}" type="datetime1">
              <a:rPr lang="zh-CN" altLang="ro-RO"/>
              <a:pPr/>
              <a:t>2025/5/8</a:t>
            </a:fld>
            <a:endParaRPr lang="ro-RO" altLang="zh-CN" sz="1800">
              <a:solidFill>
                <a:schemeClr val="tx1"/>
              </a:solidFill>
            </a:endParaRPr>
          </a:p>
        </p:txBody>
      </p:sp>
      <p:sp>
        <p:nvSpPr>
          <p:cNvPr id="6" name="Substituent subsol 5">
            <a:extLst>
              <a:ext uri="{FF2B5EF4-FFF2-40B4-BE49-F238E27FC236}">
                <a16:creationId xmlns:a16="http://schemas.microsoft.com/office/drawing/2014/main" id="{6719E289-4230-E59A-FA7E-9F28BECBA4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o-RO" altLang="ro-RO"/>
          </a:p>
        </p:txBody>
      </p:sp>
      <p:sp>
        <p:nvSpPr>
          <p:cNvPr id="7" name="Substituent număr diapozitiv 6">
            <a:extLst>
              <a:ext uri="{FF2B5EF4-FFF2-40B4-BE49-F238E27FC236}">
                <a16:creationId xmlns:a16="http://schemas.microsoft.com/office/drawing/2014/main" id="{DF5712FD-F1FB-751D-D708-C341870CB3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D972A65-2D28-4D3C-95ED-EF4639080119}" type="slidenum">
              <a:rPr lang="ro-RO" altLang="zh-CN"/>
              <a:pPr/>
              <a:t>‹#›</a:t>
            </a:fld>
            <a:endParaRPr lang="ro-RO" altLang="zh-CN" sz="18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14796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blipFill dpi="0" rotWithShape="1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ext Placeholder 8">
            <a:extLst>
              <a:ext uri="{FF2B5EF4-FFF2-40B4-BE49-F238E27FC236}">
                <a16:creationId xmlns:a16="http://schemas.microsoft.com/office/drawing/2014/main" id="{9910BFD1-AB6D-7485-FF2E-01CF7E8CA03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447800"/>
            <a:ext cx="8229600" cy="4678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o-RO" altLang="zh-CN">
                <a:sym typeface="Constantia" panose="02030602050306030303" pitchFamily="18" charset="0"/>
              </a:rPr>
              <a:t>Click to edit Master text styles</a:t>
            </a:r>
          </a:p>
          <a:p>
            <a:pPr lvl="1"/>
            <a:r>
              <a:rPr lang="ro-RO" altLang="zh-CN">
                <a:sym typeface="Constantia" panose="02030602050306030303" pitchFamily="18" charset="0"/>
              </a:rPr>
              <a:t>Second level</a:t>
            </a:r>
          </a:p>
          <a:p>
            <a:pPr lvl="2"/>
            <a:r>
              <a:rPr lang="ro-RO" altLang="zh-CN">
                <a:sym typeface="Constantia" panose="02030602050306030303" pitchFamily="18" charset="0"/>
              </a:rPr>
              <a:t>Third level</a:t>
            </a:r>
          </a:p>
          <a:p>
            <a:pPr lvl="3"/>
            <a:r>
              <a:rPr lang="ro-RO" altLang="zh-CN">
                <a:sym typeface="Constantia" panose="02030602050306030303" pitchFamily="18" charset="0"/>
              </a:rPr>
              <a:t>Fourth level</a:t>
            </a:r>
          </a:p>
          <a:p>
            <a:pPr lvl="4"/>
            <a:r>
              <a:rPr lang="ro-RO" altLang="zh-CN">
                <a:sym typeface="Constantia" panose="02030602050306030303" pitchFamily="18" charset="0"/>
              </a:rPr>
              <a:t>Fifth level</a:t>
            </a:r>
          </a:p>
        </p:txBody>
      </p:sp>
      <p:sp>
        <p:nvSpPr>
          <p:cNvPr id="1027" name="Date Placeholder 23">
            <a:extLst>
              <a:ext uri="{FF2B5EF4-FFF2-40B4-BE49-F238E27FC236}">
                <a16:creationId xmlns:a16="http://schemas.microsoft.com/office/drawing/2014/main" id="{C43D0220-BAC3-A960-E246-67F55B346BE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791200" y="6203950"/>
            <a:ext cx="2590800" cy="384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fld id="{0040E082-B37C-4BC9-A563-9AC9EEAFF1A5}" type="datetime1">
              <a:rPr lang="zh-CN" altLang="ro-RO"/>
              <a:pPr/>
              <a:t>2025/5/8</a:t>
            </a:fld>
            <a:endParaRPr lang="ro-RO" altLang="zh-CN" sz="1800">
              <a:solidFill>
                <a:schemeClr val="tx1"/>
              </a:solidFill>
            </a:endParaRPr>
          </a:p>
        </p:txBody>
      </p:sp>
      <p:sp>
        <p:nvSpPr>
          <p:cNvPr id="1028" name="Footer Placeholder 9">
            <a:extLst>
              <a:ext uri="{FF2B5EF4-FFF2-40B4-BE49-F238E27FC236}">
                <a16:creationId xmlns:a16="http://schemas.microsoft.com/office/drawing/2014/main" id="{BA8DDD2F-79E4-C624-2BA0-E3FEA730DE6F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133600" y="6203950"/>
            <a:ext cx="3581400" cy="384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endParaRPr lang="ro-RO" altLang="ro-RO"/>
          </a:p>
        </p:txBody>
      </p:sp>
      <p:sp>
        <p:nvSpPr>
          <p:cNvPr id="1029" name="Slide Number Placeholder 21">
            <a:extLst>
              <a:ext uri="{FF2B5EF4-FFF2-40B4-BE49-F238E27FC236}">
                <a16:creationId xmlns:a16="http://schemas.microsoft.com/office/drawing/2014/main" id="{A5B7FCB6-48F1-4B69-0539-CC8162EB3A10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10575" y="6181725"/>
            <a:ext cx="609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ctr">
              <a:defRPr sz="1600">
                <a:solidFill>
                  <a:schemeClr val="tx2"/>
                </a:solidFill>
              </a:defRPr>
            </a:lvl1pPr>
          </a:lstStyle>
          <a:p>
            <a:fld id="{720DF8D4-27E4-4A95-B5AE-80FAF42FBE9C}" type="slidenum">
              <a:rPr lang="ro-RO" altLang="zh-CN"/>
              <a:pPr/>
              <a:t>‹#›</a:t>
            </a:fld>
            <a:endParaRPr lang="ro-RO" altLang="zh-CN" sz="1800">
              <a:solidFill>
                <a:schemeClr val="tx1"/>
              </a:solidFill>
            </a:endParaRPr>
          </a:p>
        </p:txBody>
      </p:sp>
      <p:sp>
        <p:nvSpPr>
          <p:cNvPr id="1030" name="Title Placeholder 4">
            <a:extLst>
              <a:ext uri="{FF2B5EF4-FFF2-40B4-BE49-F238E27FC236}">
                <a16:creationId xmlns:a16="http://schemas.microsoft.com/office/drawing/2014/main" id="{1F06B81B-3E94-A4F0-EB14-04B1B87E45DF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457200" y="152400"/>
            <a:ext cx="8229600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 cap="rnd" cmpd="sng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o-RO" altLang="zh-CN">
                <a:sym typeface="Constantia" panose="02030602050306030303" pitchFamily="18" charset="0"/>
              </a:rPr>
              <a:t>Click to edit Master title style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hf sldNum="0" hdr="0" ftr="0"/>
  <p:txStyles>
    <p:titleStyle>
      <a:lvl1pPr algn="l" rtl="0" fontAlgn="base">
        <a:spcBef>
          <a:spcPct val="0"/>
        </a:spcBef>
        <a:spcAft>
          <a:spcPct val="0"/>
        </a:spcAft>
        <a:defRPr sz="4200" kern="1200">
          <a:solidFill>
            <a:srgbClr val="F9F9F9"/>
          </a:solidFill>
          <a:latin typeface="+mj-lt"/>
          <a:ea typeface="+mj-ea"/>
          <a:cs typeface="+mj-cs"/>
          <a:sym typeface="Constantia" panose="02030602050306030303" pitchFamily="18" charset="0"/>
        </a:defRPr>
      </a:lvl1pPr>
      <a:lvl2pPr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anose="02030602050306030303" pitchFamily="18" charset="0"/>
          <a:ea typeface="华文新魏" panose="02010800040101010101" pitchFamily="2" charset="-122"/>
          <a:cs typeface="华文新魏" panose="02010800040101010101" pitchFamily="2" charset="-122"/>
          <a:sym typeface="Constantia" panose="02030602050306030303" pitchFamily="18" charset="0"/>
        </a:defRPr>
      </a:lvl2pPr>
      <a:lvl3pPr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anose="02030602050306030303" pitchFamily="18" charset="0"/>
          <a:ea typeface="华文新魏" panose="02010800040101010101" pitchFamily="2" charset="-122"/>
          <a:cs typeface="华文新魏" panose="02010800040101010101" pitchFamily="2" charset="-122"/>
          <a:sym typeface="Constantia" panose="02030602050306030303" pitchFamily="18" charset="0"/>
        </a:defRPr>
      </a:lvl3pPr>
      <a:lvl4pPr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anose="02030602050306030303" pitchFamily="18" charset="0"/>
          <a:ea typeface="华文新魏" panose="02010800040101010101" pitchFamily="2" charset="-122"/>
          <a:cs typeface="华文新魏" panose="02010800040101010101" pitchFamily="2" charset="-122"/>
          <a:sym typeface="Constantia" panose="02030602050306030303" pitchFamily="18" charset="0"/>
        </a:defRPr>
      </a:lvl4pPr>
      <a:lvl5pPr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anose="02030602050306030303" pitchFamily="18" charset="0"/>
          <a:ea typeface="华文新魏" panose="02010800040101010101" pitchFamily="2" charset="-122"/>
          <a:cs typeface="华文新魏" panose="02010800040101010101" pitchFamily="2" charset="-122"/>
          <a:sym typeface="Constantia" panose="02030602050306030303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anose="02030602050306030303" pitchFamily="18" charset="0"/>
          <a:ea typeface="华文新魏" panose="02010800040101010101" pitchFamily="2" charset="-122"/>
          <a:cs typeface="华文新魏" panose="02010800040101010101" pitchFamily="2" charset="-122"/>
          <a:sym typeface="Constantia" panose="02030602050306030303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anose="02030602050306030303" pitchFamily="18" charset="0"/>
          <a:ea typeface="华文新魏" panose="02010800040101010101" pitchFamily="2" charset="-122"/>
          <a:cs typeface="华文新魏" panose="02010800040101010101" pitchFamily="2" charset="-122"/>
          <a:sym typeface="Constantia" panose="02030602050306030303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anose="02030602050306030303" pitchFamily="18" charset="0"/>
          <a:ea typeface="华文新魏" panose="02010800040101010101" pitchFamily="2" charset="-122"/>
          <a:cs typeface="华文新魏" panose="02010800040101010101" pitchFamily="2" charset="-122"/>
          <a:sym typeface="Constantia" panose="02030602050306030303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anose="02030602050306030303" pitchFamily="18" charset="0"/>
          <a:ea typeface="华文新魏" panose="02010800040101010101" pitchFamily="2" charset="-122"/>
          <a:cs typeface="华文新魏" panose="02010800040101010101" pitchFamily="2" charset="-122"/>
          <a:sym typeface="Constantia" panose="02030602050306030303" pitchFamily="18" charset="0"/>
        </a:defRPr>
      </a:lvl9pPr>
    </p:titleStyle>
    <p:bodyStyle>
      <a:lvl1pPr marL="274638" indent="-274638" algn="l" defTabSz="0" rtl="0" fontAlgn="base">
        <a:spcBef>
          <a:spcPts val="600"/>
        </a:spcBef>
        <a:spcAft>
          <a:spcPct val="0"/>
        </a:spcAft>
        <a:buClr>
          <a:schemeClr val="accent2"/>
        </a:buClr>
        <a:buSzPct val="85000"/>
        <a:buFont typeface="Wingdings 2" panose="05020102010507070707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  <a:sym typeface="Constantia" panose="02030602050306030303" pitchFamily="18" charset="0"/>
        </a:defRPr>
      </a:lvl1pPr>
      <a:lvl2pPr marL="639763" indent="-273050" algn="l" defTabSz="0" rtl="0" fontAlgn="base">
        <a:spcBef>
          <a:spcPts val="300"/>
        </a:spcBef>
        <a:spcAft>
          <a:spcPct val="0"/>
        </a:spcAft>
        <a:buClr>
          <a:srgbClr val="D5903E"/>
        </a:buClr>
        <a:buSzPct val="85000"/>
        <a:buFont typeface="Wingdings 2" panose="05020102010507070707" pitchFamily="18" charset="2"/>
        <a:buChar char=""/>
        <a:defRPr sz="2400" kern="1200">
          <a:solidFill>
            <a:schemeClr val="tx2"/>
          </a:solidFill>
          <a:latin typeface="+mn-lt"/>
          <a:ea typeface="+mn-ea"/>
          <a:cs typeface="+mn-cs"/>
          <a:sym typeface="Constantia" panose="02030602050306030303" pitchFamily="18" charset="0"/>
        </a:defRPr>
      </a:lvl2pPr>
      <a:lvl3pPr marL="1006475" indent="-228600" algn="l" defTabSz="0" rtl="0" fontAlgn="base">
        <a:spcBef>
          <a:spcPts val="300"/>
        </a:spcBef>
        <a:spcAft>
          <a:spcPct val="0"/>
        </a:spcAft>
        <a:buClr>
          <a:srgbClr val="B17833"/>
        </a:buClr>
        <a:buSzPct val="85000"/>
        <a:buFont typeface="Wingdings 2" panose="05020102010507070707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  <a:sym typeface="Constantia" panose="02030602050306030303" pitchFamily="18" charset="0"/>
        </a:defRPr>
      </a:lvl3pPr>
      <a:lvl4pPr marL="1279525" indent="-227013" algn="l" defTabSz="0" rtl="0" fontAlgn="base">
        <a:spcBef>
          <a:spcPts val="300"/>
        </a:spcBef>
        <a:spcAft>
          <a:spcPct val="0"/>
        </a:spcAft>
        <a:buClr>
          <a:srgbClr val="D5903E"/>
        </a:buClr>
        <a:buSzPct val="85000"/>
        <a:buFont typeface="Wingdings 2" panose="05020102010507070707" pitchFamily="18" charset="2"/>
        <a:buChar char=""/>
        <a:defRPr sz="1900" kern="1200">
          <a:solidFill>
            <a:schemeClr val="tx1"/>
          </a:solidFill>
          <a:latin typeface="+mn-lt"/>
          <a:ea typeface="+mn-ea"/>
          <a:cs typeface="+mn-cs"/>
          <a:sym typeface="Constantia" panose="02030602050306030303" pitchFamily="18" charset="0"/>
        </a:defRPr>
      </a:lvl4pPr>
      <a:lvl5pPr marL="1554163" indent="-227013" algn="l" defTabSz="0" rtl="0" fontAlgn="base">
        <a:spcBef>
          <a:spcPts val="338"/>
        </a:spcBef>
        <a:spcAft>
          <a:spcPct val="0"/>
        </a:spcAft>
        <a:buClr>
          <a:srgbClr val="D5903E"/>
        </a:buClr>
        <a:buSzPct val="85000"/>
        <a:buFont typeface="Wingdings 2" panose="05020102010507070707" pitchFamily="18" charset="2"/>
        <a:buChar char=""/>
        <a:defRPr sz="1600" kern="1200">
          <a:solidFill>
            <a:schemeClr val="tx1"/>
          </a:solidFill>
          <a:latin typeface="+mn-lt"/>
          <a:ea typeface="+mn-ea"/>
          <a:cs typeface="+mn-cs"/>
          <a:sym typeface="Constantia" panose="02030602050306030303" pitchFamily="18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o-R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traight Connector 7">
            <a:extLst>
              <a:ext uri="{FF2B5EF4-FFF2-40B4-BE49-F238E27FC236}">
                <a16:creationId xmlns:a16="http://schemas.microsoft.com/office/drawing/2014/main" id="{C3DBC082-4028-5DEB-E11F-2F63DD969718}"/>
              </a:ext>
            </a:extLst>
          </p:cNvPr>
          <p:cNvSpPr>
            <a:spLocks noChangeShapeType="1"/>
          </p:cNvSpPr>
          <p:nvPr/>
        </p:nvSpPr>
        <p:spPr bwMode="auto">
          <a:xfrm>
            <a:off x="1463675" y="3549650"/>
            <a:ext cx="2971800" cy="3175"/>
          </a:xfrm>
          <a:prstGeom prst="line">
            <a:avLst/>
          </a:prstGeom>
          <a:noFill/>
          <a:ln w="9525" cap="flat" cmpd="sng">
            <a:solidFill>
              <a:srgbClr val="E8E8E7"/>
            </a:solidFill>
            <a:bevel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o-RO"/>
          </a:p>
        </p:txBody>
      </p:sp>
      <p:sp>
        <p:nvSpPr>
          <p:cNvPr id="3075" name="Straight Connector 12">
            <a:extLst>
              <a:ext uri="{FF2B5EF4-FFF2-40B4-BE49-F238E27FC236}">
                <a16:creationId xmlns:a16="http://schemas.microsoft.com/office/drawing/2014/main" id="{B13F0A55-DBB3-6A78-5D58-9E02FD1DAAEB}"/>
              </a:ext>
            </a:extLst>
          </p:cNvPr>
          <p:cNvSpPr>
            <a:spLocks noChangeShapeType="1"/>
          </p:cNvSpPr>
          <p:nvPr/>
        </p:nvSpPr>
        <p:spPr bwMode="auto">
          <a:xfrm>
            <a:off x="4708525" y="3549650"/>
            <a:ext cx="2971800" cy="3175"/>
          </a:xfrm>
          <a:prstGeom prst="line">
            <a:avLst/>
          </a:prstGeom>
          <a:noFill/>
          <a:ln w="9525" cap="flat" cmpd="sng">
            <a:solidFill>
              <a:srgbClr val="E8E8E7"/>
            </a:solidFill>
            <a:bevel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o-RO"/>
          </a:p>
        </p:txBody>
      </p:sp>
      <p:sp>
        <p:nvSpPr>
          <p:cNvPr id="3076" name="Oval 13">
            <a:extLst>
              <a:ext uri="{FF2B5EF4-FFF2-40B4-BE49-F238E27FC236}">
                <a16:creationId xmlns:a16="http://schemas.microsoft.com/office/drawing/2014/main" id="{438174C7-A0FC-0B07-0AF5-ECC9F4F2E9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40250" y="3525838"/>
            <a:ext cx="46038" cy="46037"/>
          </a:xfrm>
          <a:prstGeom prst="ellipse">
            <a:avLst/>
          </a:prstGeom>
          <a:solidFill>
            <a:schemeClr val="accent2"/>
          </a:solidFill>
          <a:ln w="38100" cap="flat" cmpd="sng">
            <a:solidFill>
              <a:schemeClr val="accent2"/>
            </a:solidFill>
            <a:bevel/>
            <a:headEnd/>
            <a:tailEnd/>
          </a:ln>
        </p:spPr>
        <p:txBody>
          <a:bodyPr anchor="ctr"/>
          <a:lstStyle/>
          <a:p>
            <a:pPr algn="ctr"/>
            <a:endParaRPr lang="ro-RO" altLang="ro-RO">
              <a:solidFill>
                <a:srgbClr val="FFFFFF"/>
              </a:solidFill>
              <a:latin typeface="Constantia" panose="02030602050306030303" pitchFamily="18" charset="0"/>
              <a:ea typeface="Constantia" panose="02030602050306030303" pitchFamily="18" charset="0"/>
              <a:cs typeface="Constantia" panose="02030602050306030303" pitchFamily="18" charset="0"/>
              <a:sym typeface="Constantia" panose="02030602050306030303" pitchFamily="18" charset="0"/>
            </a:endParaRPr>
          </a:p>
        </p:txBody>
      </p:sp>
      <p:sp>
        <p:nvSpPr>
          <p:cNvPr id="3077" name="Subtitlu 2">
            <a:extLst>
              <a:ext uri="{FF2B5EF4-FFF2-40B4-BE49-F238E27FC236}">
                <a16:creationId xmlns:a16="http://schemas.microsoft.com/office/drawing/2014/main" id="{C7E27F70-03E5-17BF-2B03-C0D94E9714E3}"/>
              </a:ext>
            </a:extLst>
          </p:cNvPr>
          <p:cNvSpPr>
            <a:spLocks noGrp="1" noChangeArrowheads="1"/>
          </p:cNvSpPr>
          <p:nvPr>
            <p:ph type="subTitle" idx="4294967295"/>
          </p:nvPr>
        </p:nvSpPr>
        <p:spPr bwMode="auto">
          <a:xfrm>
            <a:off x="1428750" y="4500563"/>
            <a:ext cx="6343650" cy="113823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indent="0" algn="ctr">
              <a:buFont typeface="Wingdings 2" panose="05020102010507070707" pitchFamily="18" charset="2"/>
              <a:buNone/>
            </a:pPr>
            <a:r>
              <a:rPr lang="ro-RO" altLang="zh-CN" sz="2400">
                <a:solidFill>
                  <a:srgbClr val="0070C0"/>
                </a:solidFill>
              </a:rPr>
              <a:t>          </a:t>
            </a:r>
            <a:r>
              <a:rPr lang="ro-RO" altLang="zh-CN" sz="2400" b="1">
                <a:solidFill>
                  <a:srgbClr val="B55475"/>
                </a:solidFill>
              </a:rPr>
              <a:t>Prof .Jucan Monica</a:t>
            </a:r>
          </a:p>
        </p:txBody>
      </p:sp>
      <p:sp>
        <p:nvSpPr>
          <p:cNvPr id="3078" name="Titlu 1">
            <a:extLst>
              <a:ext uri="{FF2B5EF4-FFF2-40B4-BE49-F238E27FC236}">
                <a16:creationId xmlns:a16="http://schemas.microsoft.com/office/drawing/2014/main" id="{FFE1F06A-209C-2C53-5F14-7EF7BD68D45A}"/>
              </a:ext>
            </a:extLst>
          </p:cNvPr>
          <p:cNvSpPr>
            <a:spLocks noGrp="1" noChangeArrowheads="1"/>
          </p:cNvSpPr>
          <p:nvPr>
            <p:ph type="ctrTitle" idx="4294967295"/>
          </p:nvPr>
        </p:nvSpPr>
        <p:spPr>
          <a:xfrm>
            <a:off x="642938" y="928688"/>
            <a:ext cx="7815262" cy="2671762"/>
          </a:xfrm>
          <a:ln/>
          <a:extLs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/>
            <a:r>
              <a:rPr lang="ro-RO" altLang="zh-CN" sz="4800" b="1" i="1" dirty="0">
                <a:solidFill>
                  <a:srgbClr val="B55475"/>
                </a:solidFill>
                <a:latin typeface="Times New Roman" panose="02020603050405020304" pitchFamily="18" charset="0"/>
                <a:sym typeface="Times New Roman" panose="02020603050405020304" pitchFamily="18" charset="0"/>
              </a:rPr>
              <a:t>APRAXIA ASOCIATĂ COPIILOR CU TULBURĂRI DIN SPECTRUL AUTIST</a:t>
            </a: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8" grpId="0" bldLvl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ubstituent conținut 2">
            <a:extLst>
              <a:ext uri="{FF2B5EF4-FFF2-40B4-BE49-F238E27FC236}">
                <a16:creationId xmlns:a16="http://schemas.microsoft.com/office/drawing/2014/main" id="{8EED453C-64E3-0C95-9845-F7448DD5DA06}"/>
              </a:ext>
            </a:extLst>
          </p:cNvPr>
          <p:cNvSpPr>
            <a:spLocks noGrp="1" noChangeArrowheads="1"/>
          </p:cNvSpPr>
          <p:nvPr>
            <p:ph idx="4294967295"/>
          </p:nvPr>
        </p:nvSpPr>
        <p:spPr bwMode="auto">
          <a:xfrm>
            <a:off x="457200" y="1524000"/>
            <a:ext cx="8229600" cy="45720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just">
              <a:lnSpc>
                <a:spcPct val="90000"/>
              </a:lnSpc>
            </a:pPr>
            <a:endParaRPr lang="ro-RO" altLang="zh-CN" sz="2800">
              <a:latin typeface="Times New Roman" panose="02020603050405020304" pitchFamily="18" charset="0"/>
              <a:sym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</a:pPr>
            <a:r>
              <a:rPr lang="ro-RO" altLang="zh-CN" sz="2800">
                <a:latin typeface="Times New Roman" panose="02020603050405020304" pitchFamily="18" charset="0"/>
                <a:sym typeface="Times New Roman" panose="02020603050405020304" pitchFamily="18" charset="0"/>
              </a:rPr>
              <a:t>Tulburare motorie a vorbirii concretizată în dificultăți de realizare a mișcărilor voluntare ale limbii și buzelor , mișcări necesare producerii sunetelor.</a:t>
            </a:r>
          </a:p>
          <a:p>
            <a:pPr algn="just">
              <a:lnSpc>
                <a:spcPct val="90000"/>
              </a:lnSpc>
            </a:pPr>
            <a:r>
              <a:rPr lang="ro-RO" altLang="zh-CN" sz="2800">
                <a:latin typeface="Times New Roman" panose="02020603050405020304" pitchFamily="18" charset="0"/>
                <a:sym typeface="Times New Roman" panose="02020603050405020304" pitchFamily="18" charset="0"/>
              </a:rPr>
              <a:t>”</a:t>
            </a:r>
            <a:r>
              <a:rPr lang="ro-RO" altLang="zh-CN" sz="2800">
                <a:solidFill>
                  <a:srgbClr val="0070C0"/>
                </a:solidFill>
                <a:latin typeface="Times New Roman" panose="02020603050405020304" pitchFamily="18" charset="0"/>
                <a:sym typeface="Times New Roman" panose="02020603050405020304" pitchFamily="18" charset="0"/>
              </a:rPr>
              <a:t>praxia</a:t>
            </a:r>
            <a:r>
              <a:rPr lang="ro-RO" altLang="zh-CN" sz="2800">
                <a:latin typeface="Times New Roman" panose="02020603050405020304" pitchFamily="18" charset="0"/>
                <a:sym typeface="Times New Roman" panose="02020603050405020304" pitchFamily="18" charset="0"/>
              </a:rPr>
              <a:t>” înseamnă mișcare planificată, iar ”</a:t>
            </a:r>
            <a:r>
              <a:rPr lang="ro-RO" altLang="zh-CN" sz="2800">
                <a:solidFill>
                  <a:srgbClr val="0070C0"/>
                </a:solidFill>
                <a:latin typeface="Times New Roman" panose="02020603050405020304" pitchFamily="18" charset="0"/>
                <a:sym typeface="Times New Roman" panose="02020603050405020304" pitchFamily="18" charset="0"/>
              </a:rPr>
              <a:t>apraxia</a:t>
            </a:r>
            <a:r>
              <a:rPr lang="ro-RO" altLang="zh-CN" sz="2800">
                <a:latin typeface="Times New Roman" panose="02020603050405020304" pitchFamily="18" charset="0"/>
                <a:sym typeface="Times New Roman" panose="02020603050405020304" pitchFamily="18" charset="0"/>
              </a:rPr>
              <a:t>”, dificultate în programarea și planificarea mișcărilor vorbirii;</a:t>
            </a:r>
          </a:p>
          <a:p>
            <a:pPr algn="just">
              <a:lnSpc>
                <a:spcPct val="90000"/>
              </a:lnSpc>
            </a:pPr>
            <a:r>
              <a:rPr lang="ro-RO" altLang="zh-CN" sz="2800">
                <a:latin typeface="Times New Roman" panose="02020603050405020304" pitchFamily="18" charset="0"/>
                <a:sym typeface="Times New Roman" panose="02020603050405020304" pitchFamily="18" charset="0"/>
              </a:rPr>
              <a:t>Vorbirea conține erori de articulare și de exprimare consistentă.</a:t>
            </a:r>
          </a:p>
          <a:p>
            <a:pPr algn="just">
              <a:lnSpc>
                <a:spcPct val="90000"/>
              </a:lnSpc>
            </a:pPr>
            <a:r>
              <a:rPr lang="ro-RO" altLang="zh-CN" sz="2800">
                <a:latin typeface="Times New Roman" panose="02020603050405020304" pitchFamily="18" charset="0"/>
                <a:sym typeface="Times New Roman" panose="02020603050405020304" pitchFamily="18" charset="0"/>
              </a:rPr>
              <a:t>Același cuvânt este produs în mod diferit.</a:t>
            </a:r>
          </a:p>
          <a:p>
            <a:pPr>
              <a:lnSpc>
                <a:spcPct val="90000"/>
              </a:lnSpc>
            </a:pPr>
            <a:endParaRPr lang="ro-RO" altLang="zh-CN"/>
          </a:p>
          <a:p>
            <a:pPr>
              <a:lnSpc>
                <a:spcPct val="90000"/>
              </a:lnSpc>
            </a:pPr>
            <a:endParaRPr lang="ro-RO" altLang="zh-CN"/>
          </a:p>
          <a:p>
            <a:pPr>
              <a:lnSpc>
                <a:spcPct val="90000"/>
              </a:lnSpc>
            </a:pPr>
            <a:endParaRPr lang="ro-RO" altLang="zh-CN"/>
          </a:p>
          <a:p>
            <a:pPr>
              <a:lnSpc>
                <a:spcPct val="90000"/>
              </a:lnSpc>
            </a:pPr>
            <a:endParaRPr lang="ro-RO" altLang="zh-CN"/>
          </a:p>
        </p:txBody>
      </p:sp>
      <p:sp>
        <p:nvSpPr>
          <p:cNvPr id="4099" name="Titlu 1">
            <a:extLst>
              <a:ext uri="{FF2B5EF4-FFF2-40B4-BE49-F238E27FC236}">
                <a16:creationId xmlns:a16="http://schemas.microsoft.com/office/drawing/2014/main" id="{BFD8B8C4-C2DA-946E-3FF1-3C5650C48279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ln/>
          <a:extLs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ro-RO" altLang="zh-CN">
                <a:solidFill>
                  <a:srgbClr val="0070C0"/>
                </a:solidFill>
                <a:latin typeface="Times New Roman" panose="02020603050405020304" pitchFamily="18" charset="0"/>
                <a:sym typeface="Times New Roman" panose="02020603050405020304" pitchFamily="18" charset="0"/>
              </a:rPr>
              <a:t>Ce este apraxia?</a:t>
            </a:r>
          </a:p>
        </p:txBody>
      </p:sp>
      <p:pic>
        <p:nvPicPr>
          <p:cNvPr id="4100" name="Imagine 5" descr="C:\Users\WIN\Desktop\terapie 5.jpg">
            <a:extLst>
              <a:ext uri="{FF2B5EF4-FFF2-40B4-BE49-F238E27FC236}">
                <a16:creationId xmlns:a16="http://schemas.microsoft.com/office/drawing/2014/main" id="{6F65C642-1960-DB75-F97D-AB709194A913}"/>
              </a:ext>
            </a:extLst>
          </p:cNvPr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1638" y="188913"/>
            <a:ext cx="3744912" cy="1871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mpd="sng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9" grpId="0" bldLvl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ubstituent conținut 2">
            <a:extLst>
              <a:ext uri="{FF2B5EF4-FFF2-40B4-BE49-F238E27FC236}">
                <a16:creationId xmlns:a16="http://schemas.microsoft.com/office/drawing/2014/main" id="{1008DC9F-ADD1-F3B9-0113-8E4F2F6DDC3F}"/>
              </a:ext>
            </a:extLst>
          </p:cNvPr>
          <p:cNvSpPr>
            <a:spLocks noGrp="1" noChangeArrowheads="1"/>
          </p:cNvSpPr>
          <p:nvPr>
            <p:ph idx="4294967295"/>
          </p:nvPr>
        </p:nvSpPr>
        <p:spPr bwMode="auto">
          <a:xfrm>
            <a:off x="457200" y="1524000"/>
            <a:ext cx="8229600" cy="45720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just"/>
            <a:r>
              <a:rPr lang="ro-RO" altLang="zh-CN" sz="2800">
                <a:solidFill>
                  <a:srgbClr val="FBEF59"/>
                </a:solidFill>
                <a:latin typeface="Times New Roman" panose="02020603050405020304" pitchFamily="18" charset="0"/>
                <a:sym typeface="Times New Roman" panose="02020603050405020304" pitchFamily="18" charset="0"/>
              </a:rPr>
              <a:t>Apraxie </a:t>
            </a:r>
            <a:r>
              <a:rPr lang="ro-RO" altLang="zh-CN" sz="2800" b="1">
                <a:solidFill>
                  <a:srgbClr val="FBEF59"/>
                </a:solidFill>
                <a:latin typeface="Times New Roman" panose="02020603050405020304" pitchFamily="18" charset="0"/>
                <a:sym typeface="Times New Roman" panose="02020603050405020304" pitchFamily="18" charset="0"/>
              </a:rPr>
              <a:t>de exprimare</a:t>
            </a:r>
            <a:r>
              <a:rPr lang="ro-RO" altLang="zh-CN" sz="2800" b="1">
                <a:latin typeface="Times New Roman" panose="02020603050405020304" pitchFamily="18" charset="0"/>
                <a:sym typeface="Times New Roman" panose="02020603050405020304" pitchFamily="18" charset="0"/>
              </a:rPr>
              <a:t> dobândită </a:t>
            </a:r>
            <a:r>
              <a:rPr lang="ro-RO" altLang="zh-CN" sz="2800">
                <a:latin typeface="Times New Roman" panose="02020603050405020304" pitchFamily="18" charset="0"/>
                <a:sym typeface="Times New Roman" panose="02020603050405020304" pitchFamily="18" charset="0"/>
              </a:rPr>
              <a:t>ce poate apărea la orice vârstă și este cauzată de leziuni ale creierului ce sunt implicate în vorbire. Poate fi cauzată de un traumatism cranian, tumoare sau boli care afectează creierul;</a:t>
            </a:r>
          </a:p>
          <a:p>
            <a:pPr algn="just"/>
            <a:r>
              <a:rPr lang="ro-RO" altLang="zh-CN" sz="2800">
                <a:solidFill>
                  <a:srgbClr val="FBEF59"/>
                </a:solidFill>
                <a:latin typeface="Times New Roman" panose="02020603050405020304" pitchFamily="18" charset="0"/>
                <a:sym typeface="Times New Roman" panose="02020603050405020304" pitchFamily="18" charset="0"/>
              </a:rPr>
              <a:t>Apraxie </a:t>
            </a:r>
            <a:r>
              <a:rPr lang="ro-RO" altLang="zh-CN" sz="2800" b="1">
                <a:solidFill>
                  <a:srgbClr val="FBEF59"/>
                </a:solidFill>
                <a:latin typeface="Times New Roman" panose="02020603050405020304" pitchFamily="18" charset="0"/>
                <a:sym typeface="Times New Roman" panose="02020603050405020304" pitchFamily="18" charset="0"/>
              </a:rPr>
              <a:t>de dezvoltare</a:t>
            </a:r>
            <a:r>
              <a:rPr lang="ro-RO" altLang="zh-CN" sz="2800" b="1">
                <a:latin typeface="Times New Roman" panose="02020603050405020304" pitchFamily="18" charset="0"/>
                <a:sym typeface="Times New Roman" panose="02020603050405020304" pitchFamily="18" charset="0"/>
              </a:rPr>
              <a:t> a vorbirii </a:t>
            </a:r>
            <a:r>
              <a:rPr lang="ro-RO" altLang="zh-CN" sz="2800">
                <a:latin typeface="Times New Roman" panose="02020603050405020304" pitchFamily="18" charset="0"/>
                <a:sym typeface="Times New Roman" panose="02020603050405020304" pitchFamily="18" charset="0"/>
              </a:rPr>
              <a:t>ce presupune dificultăți de producere a limbajului cauzate de leziuni ale sistemului nervos- disfuncție a lobului parietal al emisferelor cerebrale. Poate varia de la o formă ușoară la una severă. </a:t>
            </a:r>
          </a:p>
        </p:txBody>
      </p:sp>
      <p:sp>
        <p:nvSpPr>
          <p:cNvPr id="5123" name="Titlu 1">
            <a:extLst>
              <a:ext uri="{FF2B5EF4-FFF2-40B4-BE49-F238E27FC236}">
                <a16:creationId xmlns:a16="http://schemas.microsoft.com/office/drawing/2014/main" id="{2FA4648A-62C8-E873-BF28-CD2FE80D1E14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ln/>
          <a:extLs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ro-RO" altLang="zh-CN" i="1">
                <a:solidFill>
                  <a:srgbClr val="0070C0"/>
                </a:solidFill>
              </a:rPr>
              <a:t>Clasificarea apraxiei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>
                                      <p:cBhvr>
                                        <p:cTn id="7" dur="5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>
                                      <p:cBhvr>
                                        <p:cTn id="12" dur="500"/>
                                        <p:tgtEl>
                                          <p:spTgt spid="51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>
                                      <p:cBhvr>
                                        <p:cTn id="17" dur="500"/>
                                        <p:tgtEl>
                                          <p:spTgt spid="51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 bldLvl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ubstituent conținut 2">
            <a:extLst>
              <a:ext uri="{FF2B5EF4-FFF2-40B4-BE49-F238E27FC236}">
                <a16:creationId xmlns:a16="http://schemas.microsoft.com/office/drawing/2014/main" id="{76696FB8-1623-19F8-DD6F-4B574A1134D8}"/>
              </a:ext>
            </a:extLst>
          </p:cNvPr>
          <p:cNvSpPr>
            <a:spLocks noGrp="1" noChangeArrowheads="1"/>
          </p:cNvSpPr>
          <p:nvPr>
            <p:ph idx="4294967295"/>
          </p:nvPr>
        </p:nvSpPr>
        <p:spPr bwMode="auto">
          <a:xfrm>
            <a:off x="457200" y="1524000"/>
            <a:ext cx="8229600" cy="45720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just"/>
            <a:r>
              <a:rPr lang="ro-RO" altLang="zh-CN" sz="2800">
                <a:latin typeface="Times New Roman" panose="02020603050405020304" pitchFamily="18" charset="0"/>
                <a:sym typeface="Times New Roman" panose="02020603050405020304" pitchFamily="18" charset="0"/>
              </a:rPr>
              <a:t>În </a:t>
            </a:r>
            <a:r>
              <a:rPr lang="ro-RO" altLang="zh-CN" sz="2800">
                <a:solidFill>
                  <a:srgbClr val="00B0F0"/>
                </a:solidFill>
                <a:latin typeface="Times New Roman" panose="02020603050405020304" pitchFamily="18" charset="0"/>
                <a:sym typeface="Times New Roman" panose="02020603050405020304" pitchFamily="18" charset="0"/>
              </a:rPr>
              <a:t>apraxie</a:t>
            </a:r>
            <a:r>
              <a:rPr lang="ro-RO" altLang="zh-CN" sz="2800">
                <a:latin typeface="Times New Roman" panose="02020603050405020304" pitchFamily="18" charset="0"/>
                <a:sym typeface="Times New Roman" panose="02020603050405020304" pitchFamily="18" charset="0"/>
              </a:rPr>
              <a:t>, creierul este cel care are probleme de planificare a coordonării părților corpului (buze, maxilar, limbă) implicate în vorbire. Copilul știe ce vrea să spună, dar creierul său are dificultăți în coordonarea mișcărilor musculare necesare rostirii cuvintelor.</a:t>
            </a:r>
          </a:p>
          <a:p>
            <a:pPr algn="just"/>
            <a:r>
              <a:rPr lang="ro-RO" altLang="zh-CN" sz="2800">
                <a:latin typeface="Times New Roman" panose="02020603050405020304" pitchFamily="18" charset="0"/>
                <a:sym typeface="Times New Roman" panose="02020603050405020304" pitchFamily="18" charset="0"/>
              </a:rPr>
              <a:t>În </a:t>
            </a:r>
            <a:r>
              <a:rPr lang="ro-RO" altLang="zh-CN" sz="2800">
                <a:solidFill>
                  <a:srgbClr val="00B0F0"/>
                </a:solidFill>
                <a:latin typeface="Times New Roman" panose="02020603050405020304" pitchFamily="18" charset="0"/>
                <a:sym typeface="Times New Roman" panose="02020603050405020304" pitchFamily="18" charset="0"/>
              </a:rPr>
              <a:t>dizartrie</a:t>
            </a:r>
            <a:r>
              <a:rPr lang="ro-RO" altLang="zh-CN" sz="2800">
                <a:latin typeface="Times New Roman" panose="02020603050405020304" pitchFamily="18" charset="0"/>
                <a:sym typeface="Times New Roman" panose="02020603050405020304" pitchFamily="18" charset="0"/>
              </a:rPr>
              <a:t>, tulburare de pronunție a cuvintelor, are loc o slabă coordonare a mușchilor gurii datorată tonusului muscular scăzut al buzelor, maxilarului și limbii; limbajul este neclar, hipernazal.</a:t>
            </a:r>
          </a:p>
          <a:p>
            <a:endParaRPr lang="ro-RO" altLang="zh-CN"/>
          </a:p>
          <a:p>
            <a:endParaRPr lang="ro-RO" altLang="zh-CN"/>
          </a:p>
        </p:txBody>
      </p:sp>
      <p:sp>
        <p:nvSpPr>
          <p:cNvPr id="6147" name="Titlu 1">
            <a:extLst>
              <a:ext uri="{FF2B5EF4-FFF2-40B4-BE49-F238E27FC236}">
                <a16:creationId xmlns:a16="http://schemas.microsoft.com/office/drawing/2014/main" id="{B2CE667F-4396-E1BA-A116-80D5D6DD92CC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ln/>
          <a:extLs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ro-RO" altLang="zh-CN" i="1">
                <a:solidFill>
                  <a:srgbClr val="00B0F0"/>
                </a:solidFill>
                <a:latin typeface="Times New Roman" panose="02020603050405020304" pitchFamily="18" charset="0"/>
                <a:sym typeface="Times New Roman" panose="02020603050405020304" pitchFamily="18" charset="0"/>
              </a:rPr>
              <a:t>Apraxie  vs  dizartrie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>
                                      <p:cBhvr>
                                        <p:cTn id="7" dur="2000"/>
                                        <p:tgtEl>
                                          <p:spTgt spid="6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>
                                      <p:cBhvr>
                                        <p:cTn id="12" dur="2000"/>
                                        <p:tgtEl>
                                          <p:spTgt spid="61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>
                                      <p:cBhvr>
                                        <p:cTn id="17" dur="2000"/>
                                        <p:tgtEl>
                                          <p:spTgt spid="61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 bldLvl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ubstituent conținut 2">
            <a:extLst>
              <a:ext uri="{FF2B5EF4-FFF2-40B4-BE49-F238E27FC236}">
                <a16:creationId xmlns:a16="http://schemas.microsoft.com/office/drawing/2014/main" id="{BAF38177-7D8A-16BC-4589-06C1FB33A757}"/>
              </a:ext>
            </a:extLst>
          </p:cNvPr>
          <p:cNvSpPr>
            <a:spLocks noGrp="1" noChangeArrowheads="1"/>
          </p:cNvSpPr>
          <p:nvPr>
            <p:ph idx="4294967295"/>
          </p:nvPr>
        </p:nvSpPr>
        <p:spPr bwMode="auto">
          <a:xfrm>
            <a:off x="457200" y="1524000"/>
            <a:ext cx="8229600" cy="45720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lnSpc>
                <a:spcPct val="90000"/>
              </a:lnSpc>
            </a:pPr>
            <a:endParaRPr lang="ro-RO" altLang="zh-CN">
              <a:latin typeface="Times New Roman" panose="02020603050405020304" pitchFamily="18" charset="0"/>
              <a:sym typeface="Times New Roman" panose="02020603050405020304" pitchFamily="18" charset="0"/>
            </a:endParaRPr>
          </a:p>
          <a:p>
            <a:pPr>
              <a:lnSpc>
                <a:spcPct val="90000"/>
              </a:lnSpc>
            </a:pPr>
            <a:endParaRPr lang="ro-RO" altLang="zh-CN">
              <a:latin typeface="Times New Roman" panose="02020603050405020304" pitchFamily="18" charset="0"/>
              <a:sym typeface="Times New Roman" panose="02020603050405020304" pitchFamily="18" charset="0"/>
            </a:endParaRPr>
          </a:p>
          <a:p>
            <a:pPr>
              <a:lnSpc>
                <a:spcPct val="90000"/>
              </a:lnSpc>
            </a:pPr>
            <a:endParaRPr lang="ro-RO" altLang="zh-CN">
              <a:latin typeface="Times New Roman" panose="02020603050405020304" pitchFamily="18" charset="0"/>
              <a:sym typeface="Times New Roman" panose="02020603050405020304" pitchFamily="18" charset="0"/>
            </a:endParaRPr>
          </a:p>
          <a:p>
            <a:pPr>
              <a:lnSpc>
                <a:spcPct val="90000"/>
              </a:lnSpc>
            </a:pPr>
            <a:endParaRPr lang="ro-RO" altLang="zh-CN">
              <a:latin typeface="Times New Roman" panose="02020603050405020304" pitchFamily="18" charset="0"/>
              <a:sym typeface="Times New Roman" panose="02020603050405020304" pitchFamily="18" charset="0"/>
            </a:endParaRPr>
          </a:p>
          <a:p>
            <a:pPr>
              <a:lnSpc>
                <a:spcPct val="90000"/>
              </a:lnSpc>
            </a:pPr>
            <a:endParaRPr lang="ro-RO" altLang="zh-CN">
              <a:latin typeface="Times New Roman" panose="02020603050405020304" pitchFamily="18" charset="0"/>
              <a:sym typeface="Times New Roman" panose="02020603050405020304" pitchFamily="18" charset="0"/>
            </a:endParaRPr>
          </a:p>
          <a:p>
            <a:pPr>
              <a:lnSpc>
                <a:spcPct val="90000"/>
              </a:lnSpc>
            </a:pPr>
            <a:endParaRPr lang="ro-RO" altLang="zh-CN">
              <a:latin typeface="Times New Roman" panose="02020603050405020304" pitchFamily="18" charset="0"/>
              <a:sym typeface="Times New Roman" panose="02020603050405020304" pitchFamily="18" charset="0"/>
            </a:endParaRPr>
          </a:p>
          <a:p>
            <a:pPr>
              <a:lnSpc>
                <a:spcPct val="90000"/>
              </a:lnSpc>
            </a:pPr>
            <a:r>
              <a:rPr lang="ro-RO" altLang="zh-CN">
                <a:latin typeface="Times New Roman" panose="02020603050405020304" pitchFamily="18" charset="0"/>
                <a:sym typeface="Times New Roman" panose="02020603050405020304" pitchFamily="18" charset="0"/>
              </a:rPr>
              <a:t>-apraxia afectează aproape 65% dintre copiii cu autism și doar 1 copil din 1000 în populația generală;</a:t>
            </a:r>
          </a:p>
          <a:p>
            <a:pPr>
              <a:lnSpc>
                <a:spcPct val="90000"/>
              </a:lnSpc>
            </a:pPr>
            <a:r>
              <a:rPr lang="ro-RO" altLang="zh-CN">
                <a:latin typeface="Times New Roman" panose="02020603050405020304" pitchFamily="18" charset="0"/>
                <a:sym typeface="Times New Roman" panose="02020603050405020304" pitchFamily="18" charset="0"/>
              </a:rPr>
              <a:t>absența sau afectarea severă a limbajului, puse adesea exclusiv în sarcina autismului, cer însa terapii eficiente pentru cele două afecțiuni diferite;</a:t>
            </a:r>
          </a:p>
          <a:p>
            <a:pPr>
              <a:lnSpc>
                <a:spcPct val="90000"/>
              </a:lnSpc>
            </a:pPr>
            <a:endParaRPr lang="ro-RO" altLang="zh-CN"/>
          </a:p>
          <a:p>
            <a:pPr>
              <a:lnSpc>
                <a:spcPct val="90000"/>
              </a:lnSpc>
            </a:pPr>
            <a:endParaRPr lang="ro-RO" altLang="zh-CN"/>
          </a:p>
        </p:txBody>
      </p:sp>
      <p:sp>
        <p:nvSpPr>
          <p:cNvPr id="7171" name="Titlu 1">
            <a:extLst>
              <a:ext uri="{FF2B5EF4-FFF2-40B4-BE49-F238E27FC236}">
                <a16:creationId xmlns:a16="http://schemas.microsoft.com/office/drawing/2014/main" id="{D58F6B25-93B4-6070-964F-9D9B62D4CDD3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ln/>
          <a:extLs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ro-RO" altLang="zh-CN" i="1">
                <a:solidFill>
                  <a:srgbClr val="00B0F0"/>
                </a:solidFill>
                <a:latin typeface="Times New Roman" panose="02020603050405020304" pitchFamily="18" charset="0"/>
                <a:sym typeface="Times New Roman" panose="02020603050405020304" pitchFamily="18" charset="0"/>
              </a:rPr>
              <a:t>Apraxia și autismul</a:t>
            </a:r>
          </a:p>
        </p:txBody>
      </p:sp>
      <p:pic>
        <p:nvPicPr>
          <p:cNvPr id="7172" name="Imagine 4" descr="C:\Users\WIN\Desktop\terapie 4.jpg">
            <a:extLst>
              <a:ext uri="{FF2B5EF4-FFF2-40B4-BE49-F238E27FC236}">
                <a16:creationId xmlns:a16="http://schemas.microsoft.com/office/drawing/2014/main" id="{B25F5491-7A53-10EA-DF6C-2EAF3F833415}"/>
              </a:ext>
            </a:extLst>
          </p:cNvPr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2850" y="1339850"/>
            <a:ext cx="4465638" cy="2665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mpd="sng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strVal val="0000000[5]"/>
                                      </p:to>
                                    </p:set>
                                    <p:set>
                                      <p:cBhvr>
                                        <p:cTn id="7" dur="5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strVal val="0000000[5]"/>
                                      </p:to>
                                    </p:set>
                                    <p:set>
                                      <p:cBhvr>
                                        <p:cTn id="8" dur="5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bldLvl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ubstituent conținut 2">
            <a:extLst>
              <a:ext uri="{FF2B5EF4-FFF2-40B4-BE49-F238E27FC236}">
                <a16:creationId xmlns:a16="http://schemas.microsoft.com/office/drawing/2014/main" id="{7D46DA6C-26EE-C6F4-0D6C-5E69A0D67329}"/>
              </a:ext>
            </a:extLst>
          </p:cNvPr>
          <p:cNvSpPr>
            <a:spLocks noGrp="1" noChangeArrowheads="1"/>
          </p:cNvSpPr>
          <p:nvPr>
            <p:ph idx="4294967295"/>
          </p:nvPr>
        </p:nvSpPr>
        <p:spPr bwMode="auto">
          <a:xfrm>
            <a:off x="428625" y="1143000"/>
            <a:ext cx="8258175" cy="498316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just"/>
            <a:r>
              <a:rPr lang="ro-RO" altLang="zh-CN" sz="2000">
                <a:latin typeface="Times New Roman" panose="02020603050405020304" pitchFamily="18" charset="0"/>
                <a:sym typeface="Times New Roman" panose="02020603050405020304" pitchFamily="18" charset="0"/>
              </a:rPr>
              <a:t>-Erori inconsistente de sunete (omise, distorsionate, repetate, ordonate greșit în cuvânt), care nu sunt rezultatul imaturității;</a:t>
            </a:r>
          </a:p>
          <a:p>
            <a:pPr algn="just"/>
            <a:r>
              <a:rPr lang="ro-RO" altLang="zh-CN" sz="2000">
                <a:latin typeface="Times New Roman" panose="02020603050405020304" pitchFamily="18" charset="0"/>
                <a:sym typeface="Times New Roman" panose="02020603050405020304" pitchFamily="18" charset="0"/>
              </a:rPr>
              <a:t>-Capacitatea de înțelegere a limbajului este superioară celei de exprimare;</a:t>
            </a:r>
          </a:p>
          <a:p>
            <a:pPr algn="just"/>
            <a:r>
              <a:rPr lang="ro-RO" altLang="zh-CN" sz="2000">
                <a:latin typeface="Times New Roman" panose="02020603050405020304" pitchFamily="18" charset="0"/>
                <a:sym typeface="Times New Roman" panose="02020603050405020304" pitchFamily="18" charset="0"/>
              </a:rPr>
              <a:t>-Dificultăți de imitare a limbajului, dar limbajul imitat este mai clar decât cel spontan;</a:t>
            </a:r>
          </a:p>
          <a:p>
            <a:pPr algn="just"/>
            <a:r>
              <a:rPr lang="ro-RO" altLang="zh-CN" sz="2000">
                <a:latin typeface="Times New Roman" panose="02020603050405020304" pitchFamily="18" charset="0"/>
                <a:sym typeface="Times New Roman" panose="02020603050405020304" pitchFamily="18" charset="0"/>
              </a:rPr>
              <a:t>-Dificultăți mai mari în pronunția clară a cuvintelor mai lungi și a propozițiilor,  decât a celor scurte;</a:t>
            </a:r>
          </a:p>
          <a:p>
            <a:pPr algn="just"/>
            <a:r>
              <a:rPr lang="ro-RO" altLang="zh-CN" sz="2000">
                <a:latin typeface="Times New Roman" panose="02020603050405020304" pitchFamily="18" charset="0"/>
                <a:sym typeface="Times New Roman" panose="02020603050405020304" pitchFamily="18" charset="0"/>
              </a:rPr>
              <a:t>-Vorbire sacadată, monotonă, sublinierea în vorbire a silabei sau cuvântului greșit;</a:t>
            </a:r>
          </a:p>
          <a:p>
            <a:pPr algn="just"/>
            <a:r>
              <a:rPr lang="ro-RO" altLang="zh-CN" sz="2000">
                <a:latin typeface="Times New Roman" panose="02020603050405020304" pitchFamily="18" charset="0"/>
                <a:sym typeface="Times New Roman" panose="02020603050405020304" pitchFamily="18" charset="0"/>
              </a:rPr>
              <a:t>-Probleme de limbaj expresiv, cum ar fi confundarea ordinii cuvintelor sau dificultăți de amintire a cuvintelor;</a:t>
            </a:r>
          </a:p>
          <a:p>
            <a:pPr algn="just"/>
            <a:r>
              <a:rPr lang="ro-RO" altLang="zh-CN" sz="2000">
                <a:latin typeface="Times New Roman" panose="02020603050405020304" pitchFamily="18" charset="0"/>
                <a:sym typeface="Times New Roman" panose="02020603050405020304" pitchFamily="18" charset="0"/>
              </a:rPr>
              <a:t>-Pronunțarea fără dificultate a cuvintelor și frazelor scurte, datorită exersării lor dese;</a:t>
            </a:r>
          </a:p>
          <a:p>
            <a:pPr algn="just"/>
            <a:r>
              <a:rPr lang="ro-RO" altLang="zh-CN" sz="2000">
                <a:latin typeface="Times New Roman" panose="02020603050405020304" pitchFamily="18" charset="0"/>
                <a:sym typeface="Times New Roman" panose="02020603050405020304" pitchFamily="18" charset="0"/>
              </a:rPr>
              <a:t>-Dificultăți de motricitate fină, mișcare/coordonare;</a:t>
            </a:r>
          </a:p>
          <a:p>
            <a:pPr algn="just"/>
            <a:r>
              <a:rPr lang="ro-RO" altLang="zh-CN" sz="2000">
                <a:latin typeface="Times New Roman" panose="02020603050405020304" pitchFamily="18" charset="0"/>
                <a:sym typeface="Times New Roman" panose="02020603050405020304" pitchFamily="18" charset="0"/>
              </a:rPr>
              <a:t>-Hiper sau hiposensibilitate în jurul gurii.</a:t>
            </a:r>
          </a:p>
          <a:p>
            <a:endParaRPr lang="ro-RO" altLang="zh-CN"/>
          </a:p>
        </p:txBody>
      </p:sp>
      <p:sp>
        <p:nvSpPr>
          <p:cNvPr id="8195" name="Titlu 1">
            <a:extLst>
              <a:ext uri="{FF2B5EF4-FFF2-40B4-BE49-F238E27FC236}">
                <a16:creationId xmlns:a16="http://schemas.microsoft.com/office/drawing/2014/main" id="{C75885D3-B25D-A841-0397-5345D1FFA9AA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500063" y="274638"/>
            <a:ext cx="8186737" cy="868362"/>
          </a:xfrm>
          <a:ln/>
          <a:extLs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/>
            <a:r>
              <a:rPr lang="ro-RO" altLang="zh-CN" i="1">
                <a:solidFill>
                  <a:srgbClr val="00B0F0"/>
                </a:solidFill>
                <a:latin typeface="Times New Roman" panose="02020603050405020304" pitchFamily="18" charset="0"/>
                <a:sym typeface="Times New Roman" panose="02020603050405020304" pitchFamily="18" charset="0"/>
              </a:rPr>
              <a:t>Semnele și simptomele apraxiei</a:t>
            </a:r>
          </a:p>
        </p:txBody>
      </p:sp>
    </p:spTree>
  </p:cSld>
  <p:clrMapOvr>
    <a:masterClrMapping/>
  </p:clrMapOvr>
  <p:transition spd="slow"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ubstituent conținut 2">
            <a:extLst>
              <a:ext uri="{FF2B5EF4-FFF2-40B4-BE49-F238E27FC236}">
                <a16:creationId xmlns:a16="http://schemas.microsoft.com/office/drawing/2014/main" id="{4CA3D938-58B9-3F1A-DEEB-8EF1B3253306}"/>
              </a:ext>
            </a:extLst>
          </p:cNvPr>
          <p:cNvSpPr>
            <a:spLocks noGrp="1" noChangeArrowheads="1"/>
          </p:cNvSpPr>
          <p:nvPr>
            <p:ph idx="4294967295"/>
          </p:nvPr>
        </p:nvSpPr>
        <p:spPr bwMode="auto">
          <a:xfrm>
            <a:off x="457200" y="1524000"/>
            <a:ext cx="8229600" cy="45720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just"/>
            <a:r>
              <a:rPr lang="ro-RO" altLang="zh-CN" sz="2800">
                <a:latin typeface="Times New Roman" panose="02020603050405020304" pitchFamily="18" charset="0"/>
                <a:sym typeface="Times New Roman" panose="02020603050405020304" pitchFamily="18" charset="0"/>
              </a:rPr>
              <a:t>- excluderea unei posibile deficiențe de auz;</a:t>
            </a:r>
          </a:p>
          <a:p>
            <a:pPr algn="just"/>
            <a:r>
              <a:rPr lang="ro-RO" altLang="zh-CN" sz="2800">
                <a:latin typeface="Times New Roman" panose="02020603050405020304" pitchFamily="18" charset="0"/>
                <a:sym typeface="Times New Roman" panose="02020603050405020304" pitchFamily="18" charset="0"/>
              </a:rPr>
              <a:t>-evaluarea coordonării oral- motorii (evaluarea coordonarii mișcărilor gurii prin imitarea unor actiuni nonverb;</a:t>
            </a:r>
          </a:p>
          <a:p>
            <a:pPr algn="just"/>
            <a:r>
              <a:rPr lang="ro-RO" altLang="zh-CN" sz="2800">
                <a:latin typeface="Times New Roman" panose="02020603050405020304" pitchFamily="18" charset="0"/>
                <a:sym typeface="Times New Roman" panose="02020603050405020304" pitchFamily="18" charset="0"/>
              </a:rPr>
              <a:t>- evaluarea melodicității limbajului (poate folosi tonul și pauzele pentru a marca diferite tipuri de propoziții, face pauze între propoziții și nu la mijlocul lor ?)</a:t>
            </a:r>
          </a:p>
          <a:p>
            <a:pPr algn="just"/>
            <a:r>
              <a:rPr lang="ro-RO" altLang="zh-CN" sz="2800">
                <a:latin typeface="Times New Roman" panose="02020603050405020304" pitchFamily="18" charset="0"/>
                <a:sym typeface="Times New Roman" panose="02020603050405020304" pitchFamily="18" charset="0"/>
              </a:rPr>
              <a:t>-evaluarea emisiei sunetelor (individual sau în silabe) dar și a limbajului receptiv și expresiv;</a:t>
            </a:r>
          </a:p>
          <a:p>
            <a:endParaRPr lang="ro-RO" altLang="zh-CN"/>
          </a:p>
          <a:p>
            <a:endParaRPr lang="ro-RO" altLang="zh-CN"/>
          </a:p>
          <a:p>
            <a:endParaRPr lang="ro-RO" altLang="zh-CN"/>
          </a:p>
        </p:txBody>
      </p:sp>
      <p:sp>
        <p:nvSpPr>
          <p:cNvPr id="9219" name="Titlu 1">
            <a:extLst>
              <a:ext uri="{FF2B5EF4-FFF2-40B4-BE49-F238E27FC236}">
                <a16:creationId xmlns:a16="http://schemas.microsoft.com/office/drawing/2014/main" id="{3C6DE71B-2BBB-BB1F-76F1-30205878D73D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ln/>
          <a:extLs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ro-RO" altLang="zh-CN" i="1">
                <a:solidFill>
                  <a:srgbClr val="00B0F0"/>
                </a:solidFill>
                <a:latin typeface="Times New Roman" panose="02020603050405020304" pitchFamily="18" charset="0"/>
                <a:sym typeface="Times New Roman" panose="02020603050405020304" pitchFamily="18" charset="0"/>
              </a:rPr>
              <a:t>Diagnosticarea apraxiei</a:t>
            </a:r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>
                                      <p:cBhvr>
                                        <p:cTn id="7" dur="1000"/>
                                        <p:tgtEl>
                                          <p:spTgt spid="92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2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2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 bldLvl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ubstituent conținut 2">
            <a:extLst>
              <a:ext uri="{FF2B5EF4-FFF2-40B4-BE49-F238E27FC236}">
                <a16:creationId xmlns:a16="http://schemas.microsoft.com/office/drawing/2014/main" id="{F8A38806-7189-2FD2-5E33-35AE3E973915}"/>
              </a:ext>
            </a:extLst>
          </p:cNvPr>
          <p:cNvSpPr>
            <a:spLocks noGrp="1" noChangeArrowheads="1"/>
          </p:cNvSpPr>
          <p:nvPr>
            <p:ph idx="4294967295"/>
          </p:nvPr>
        </p:nvSpPr>
        <p:spPr bwMode="auto">
          <a:xfrm>
            <a:off x="457200" y="1524000"/>
            <a:ext cx="8229600" cy="45720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just"/>
            <a:r>
              <a:rPr lang="ro-RO" altLang="zh-CN">
                <a:latin typeface="Times New Roman" panose="02020603050405020304" pitchFamily="18" charset="0"/>
                <a:sym typeface="Times New Roman" panose="02020603050405020304" pitchFamily="18" charset="0"/>
              </a:rPr>
              <a:t>- copilul vorbește târziu și este incapabil să articuleze cuvinte la comandă;</a:t>
            </a:r>
          </a:p>
          <a:p>
            <a:pPr algn="just"/>
            <a:r>
              <a:rPr lang="ro-RO" altLang="zh-CN">
                <a:latin typeface="Times New Roman" panose="02020603050405020304" pitchFamily="18" charset="0"/>
                <a:sym typeface="Times New Roman" panose="02020603050405020304" pitchFamily="18" charset="0"/>
              </a:rPr>
              <a:t>- nu poate sufla în lumânări sau baloane de săpun;</a:t>
            </a:r>
          </a:p>
          <a:p>
            <a:pPr algn="just"/>
            <a:r>
              <a:rPr lang="ro-RO" altLang="zh-CN">
                <a:latin typeface="Times New Roman" panose="02020603050405020304" pitchFamily="18" charset="0"/>
                <a:sym typeface="Times New Roman" panose="02020603050405020304" pitchFamily="18" charset="0"/>
              </a:rPr>
              <a:t>- nu poate să exprime prin expresii faciale adecvate diferite sentimente;</a:t>
            </a:r>
          </a:p>
          <a:p>
            <a:pPr algn="just"/>
            <a:r>
              <a:rPr lang="ro-RO" altLang="zh-CN">
                <a:latin typeface="Times New Roman" panose="02020603050405020304" pitchFamily="18" charset="0"/>
                <a:sym typeface="Times New Roman" panose="02020603050405020304" pitchFamily="18" charset="0"/>
              </a:rPr>
              <a:t>-salivează excesiv;</a:t>
            </a:r>
          </a:p>
          <a:p>
            <a:pPr algn="just"/>
            <a:r>
              <a:rPr lang="ro-RO" altLang="zh-CN">
                <a:latin typeface="Times New Roman" panose="02020603050405020304" pitchFamily="18" charset="0"/>
                <a:sym typeface="Times New Roman" panose="02020603050405020304" pitchFamily="18" charset="0"/>
              </a:rPr>
              <a:t>-stă mult timp cu gura deschisă;</a:t>
            </a:r>
          </a:p>
          <a:p>
            <a:endParaRPr lang="ro-RO" altLang="zh-CN"/>
          </a:p>
        </p:txBody>
      </p:sp>
      <p:sp>
        <p:nvSpPr>
          <p:cNvPr id="10243" name="Titlu 1">
            <a:extLst>
              <a:ext uri="{FF2B5EF4-FFF2-40B4-BE49-F238E27FC236}">
                <a16:creationId xmlns:a16="http://schemas.microsoft.com/office/drawing/2014/main" id="{D45E1C54-448F-C2F0-78DB-A99B9CCD2A71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ln/>
          <a:extLs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o-RO" altLang="ro-RO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ubstituent conținut 2">
            <a:extLst>
              <a:ext uri="{FF2B5EF4-FFF2-40B4-BE49-F238E27FC236}">
                <a16:creationId xmlns:a16="http://schemas.microsoft.com/office/drawing/2014/main" id="{DD7A9466-821A-EF94-20D0-58E1683F877C}"/>
              </a:ext>
            </a:extLst>
          </p:cNvPr>
          <p:cNvSpPr>
            <a:spLocks noGrp="1" noChangeArrowheads="1"/>
          </p:cNvSpPr>
          <p:nvPr>
            <p:ph idx="4294967295"/>
          </p:nvPr>
        </p:nvSpPr>
        <p:spPr bwMode="auto">
          <a:xfrm>
            <a:off x="457200" y="1524000"/>
            <a:ext cx="8229600" cy="45720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o-RO" altLang="zh-CN"/>
          </a:p>
          <a:p>
            <a:pPr algn="just"/>
            <a:r>
              <a:rPr lang="ro-RO" altLang="zh-CN" sz="2200">
                <a:latin typeface="Times New Roman" panose="02020603050405020304" pitchFamily="18" charset="0"/>
                <a:sym typeface="Times New Roman" panose="02020603050405020304" pitchFamily="18" charset="0"/>
              </a:rPr>
              <a:t>Intervenții </a:t>
            </a:r>
            <a:r>
              <a:rPr lang="ro-RO" altLang="zh-CN" sz="2200" u="sng">
                <a:latin typeface="Times New Roman" panose="02020603050405020304" pitchFamily="18" charset="0"/>
                <a:sym typeface="Times New Roman" panose="02020603050405020304" pitchFamily="18" charset="0"/>
              </a:rPr>
              <a:t>individuale</a:t>
            </a:r>
            <a:r>
              <a:rPr lang="ro-RO" altLang="zh-CN" sz="2200">
                <a:latin typeface="Times New Roman" panose="02020603050405020304" pitchFamily="18" charset="0"/>
                <a:sym typeface="Times New Roman" panose="02020603050405020304" pitchFamily="18" charset="0"/>
              </a:rPr>
              <a:t> intensive de 3-5 ori pe săptămână ;</a:t>
            </a:r>
          </a:p>
          <a:p>
            <a:pPr algn="just"/>
            <a:r>
              <a:rPr lang="ro-RO" altLang="zh-CN" sz="2200">
                <a:latin typeface="Times New Roman" panose="02020603050405020304" pitchFamily="18" charset="0"/>
                <a:sym typeface="Times New Roman" panose="02020603050405020304" pitchFamily="18" charset="0"/>
              </a:rPr>
              <a:t>-îmbunătățirea planificării, secvențierii și coordonării mușchilor implicați în vorbire prin exersarea limbajului;</a:t>
            </a:r>
          </a:p>
          <a:p>
            <a:pPr algn="just"/>
            <a:r>
              <a:rPr lang="ro-RO" altLang="zh-CN" sz="2200">
                <a:latin typeface="Times New Roman" panose="02020603050405020304" pitchFamily="18" charset="0"/>
                <a:sym typeface="Times New Roman" panose="02020603050405020304" pitchFamily="18" charset="0"/>
              </a:rPr>
              <a:t>-exersarea și repetiția și acasă pentru a se asigura progresul intervenției;</a:t>
            </a:r>
          </a:p>
          <a:p>
            <a:pPr algn="just"/>
            <a:r>
              <a:rPr lang="ro-RO" altLang="zh-CN" sz="2200">
                <a:latin typeface="Times New Roman" panose="02020603050405020304" pitchFamily="18" charset="0"/>
                <a:sym typeface="Times New Roman" panose="02020603050405020304" pitchFamily="18" charset="0"/>
              </a:rPr>
              <a:t>- tratament de durată care implică angajament și un mediu suportiv, încercându-se în mod repetat consolidarea căilor neurologice prin care un sunet sau un cuvânt este emis, de la formarea lui pe scoarța cerebrală și până la înțelegere lui de către interlocutor ;</a:t>
            </a:r>
          </a:p>
          <a:p>
            <a:pPr algn="just"/>
            <a:r>
              <a:rPr lang="ro-RO" altLang="zh-CN" sz="2200">
                <a:latin typeface="Times New Roman" panose="02020603050405020304" pitchFamily="18" charset="0"/>
                <a:sym typeface="Times New Roman" panose="02020603050405020304" pitchFamily="18" charset="0"/>
              </a:rPr>
              <a:t>Identificarea și utilizarea unui sistem alternativ de comunicare( PECS, limbaj gestual, programe specifice pentru telefoane și tablete)</a:t>
            </a:r>
          </a:p>
        </p:txBody>
      </p:sp>
      <p:sp>
        <p:nvSpPr>
          <p:cNvPr id="11267" name="Titlu 1">
            <a:extLst>
              <a:ext uri="{FF2B5EF4-FFF2-40B4-BE49-F238E27FC236}">
                <a16:creationId xmlns:a16="http://schemas.microsoft.com/office/drawing/2014/main" id="{E361885C-9105-FFC3-62DA-77EC6D3DBD72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ln/>
          <a:extLs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ro-RO" altLang="zh-CN">
                <a:solidFill>
                  <a:srgbClr val="00B0F0"/>
                </a:solidFill>
                <a:latin typeface="Times New Roman" panose="02020603050405020304" pitchFamily="18" charset="0"/>
                <a:sym typeface="Times New Roman" panose="02020603050405020304" pitchFamily="18" charset="0"/>
              </a:rPr>
              <a:t>Tratamentul apraxiei</a:t>
            </a:r>
            <a:br>
              <a:rPr lang="ro-RO" altLang="zh-CN"/>
            </a:br>
            <a:endParaRPr lang="ro-RO" altLang="zh-CN"/>
          </a:p>
        </p:txBody>
      </p:sp>
      <p:pic>
        <p:nvPicPr>
          <p:cNvPr id="11268" name="Imagine 2" descr="C:\Users\WIN\Desktop\terapie 2.jpg">
            <a:extLst>
              <a:ext uri="{FF2B5EF4-FFF2-40B4-BE49-F238E27FC236}">
                <a16:creationId xmlns:a16="http://schemas.microsoft.com/office/drawing/2014/main" id="{04682F30-F569-A540-F716-04AB8511CCA4}"/>
              </a:ext>
            </a:extLst>
          </p:cNvPr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3800" y="260350"/>
            <a:ext cx="3024188" cy="1871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mpd="sng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Paper">
  <a:themeElements>
    <a:clrScheme name="">
      <a:dk1>
        <a:srgbClr val="444D26"/>
      </a:dk1>
      <a:lt1>
        <a:srgbClr val="FFFFFF"/>
      </a:lt1>
      <a:dk2>
        <a:srgbClr val="000000"/>
      </a:dk2>
      <a:lt2>
        <a:srgbClr val="FEFAC9"/>
      </a:lt2>
      <a:accent1>
        <a:srgbClr val="A5B592"/>
      </a:accent1>
      <a:accent2>
        <a:srgbClr val="F3A447"/>
      </a:accent2>
      <a:accent3>
        <a:srgbClr val="AAAAAA"/>
      </a:accent3>
      <a:accent4>
        <a:srgbClr val="DADADA"/>
      </a:accent4>
      <a:accent5>
        <a:srgbClr val="CFD7C7"/>
      </a:accent5>
      <a:accent6>
        <a:srgbClr val="DC943F"/>
      </a:accent6>
      <a:hlink>
        <a:srgbClr val="8E58B6"/>
      </a:hlink>
      <a:folHlink>
        <a:srgbClr val="7F6F6F"/>
      </a:folHlink>
    </a:clrScheme>
    <a:fontScheme name="Paper">
      <a:majorFont>
        <a:latin typeface="Constantia"/>
        <a:ea typeface="华文新魏"/>
        <a:cs typeface="华文新魏"/>
      </a:majorFont>
      <a:minorFont>
        <a:latin typeface="Constantia"/>
        <a:ea typeface="华文新魏"/>
        <a:cs typeface="华文新魏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tabLst/>
          <a:defRPr kumimoji="0" lang="zh-CN" altLang="ro-RO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SimSun" panose="0201060003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tabLst/>
          <a:defRPr kumimoji="0" lang="zh-CN" altLang="ro-RO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SimSun" panose="02010600030101010101" pitchFamily="2" charset="-122"/>
          </a:defRPr>
        </a:defPPr>
      </a:lst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Pages>0</Pages>
  <Words>652</Words>
  <Characters>0</Characters>
  <Application>Microsoft Office PowerPoint</Application>
  <DocSecurity>0</DocSecurity>
  <PresentationFormat>Expunere pe ecran (4:3)</PresentationFormat>
  <Lines>0</Lines>
  <Paragraphs>53</Paragraphs>
  <Slides>9</Slides>
  <Notes>0</Notes>
  <HiddenSlides>0</HiddenSlides>
  <MMClips>0</MMClips>
  <ScaleCrop>false</ScaleCrop>
  <HeadingPairs>
    <vt:vector size="6" baseType="variant">
      <vt:variant>
        <vt:lpstr>Fonturi utilizate</vt:lpstr>
      </vt:variant>
      <vt:variant>
        <vt:i4>8</vt:i4>
      </vt:variant>
      <vt:variant>
        <vt:lpstr>Temă</vt:lpstr>
      </vt:variant>
      <vt:variant>
        <vt:i4>1</vt:i4>
      </vt:variant>
      <vt:variant>
        <vt:lpstr>Titluri diapozitive</vt:lpstr>
      </vt:variant>
      <vt:variant>
        <vt:i4>9</vt:i4>
      </vt:variant>
    </vt:vector>
  </HeadingPairs>
  <TitlesOfParts>
    <vt:vector size="18" baseType="lpstr">
      <vt:lpstr>Arial</vt:lpstr>
      <vt:lpstr>SimSun</vt:lpstr>
      <vt:lpstr>Wingdings</vt:lpstr>
      <vt:lpstr>Constantia</vt:lpstr>
      <vt:lpstr>华文新魏</vt:lpstr>
      <vt:lpstr>Wingdings 2</vt:lpstr>
      <vt:lpstr>Times New Roman</vt:lpstr>
      <vt:lpstr>Gautami</vt:lpstr>
      <vt:lpstr>Paper</vt:lpstr>
      <vt:lpstr>APRAXIA ASOCIATĂ COPIILOR CU TULBURĂRI DIN SPECTRUL AUTIST</vt:lpstr>
      <vt:lpstr>Ce este apraxia?</vt:lpstr>
      <vt:lpstr>Clasificarea apraxiei</vt:lpstr>
      <vt:lpstr>Apraxie  vs  dizartrie</vt:lpstr>
      <vt:lpstr>Apraxia și autismul</vt:lpstr>
      <vt:lpstr>Semnele și simptomele apraxiei</vt:lpstr>
      <vt:lpstr>Diagnosticarea apraxiei</vt:lpstr>
      <vt:lpstr>Prezentare PowerPoint</vt:lpstr>
      <vt:lpstr>Tratamentul apraxiei </vt:lpstr>
    </vt:vector>
  </TitlesOfParts>
  <Manager/>
  <Company/>
  <LinksUpToDate>false</LinksUpToDate>
  <CharactersWithSpaces>0</CharactersWithSpaces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Diapozitivul 1</dc:title>
  <dc:subject/>
  <dc:creator>Windows User</dc:creator>
  <cp:keywords/>
  <dc:description/>
  <cp:lastModifiedBy>Militina Cleopatra Culidiuc</cp:lastModifiedBy>
  <cp:revision>53</cp:revision>
  <dcterms:created xsi:type="dcterms:W3CDTF">2017-01-20T10:02:00Z</dcterms:created>
  <dcterms:modified xsi:type="dcterms:W3CDTF">2025-05-08T16:17:54Z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1033-9.1.0.5171</vt:lpwstr>
  </property>
</Properties>
</file>