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9E4B2-BD6D-4DF9-9350-7C62F359297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o-RO"/>
        </a:p>
      </dgm:t>
    </dgm:pt>
    <dgm:pt modelId="{63AB650F-5070-472A-9EED-36974D9C2E9D}">
      <dgm:prSet/>
      <dgm:spPr/>
      <dgm:t>
        <a:bodyPr/>
        <a:lstStyle/>
        <a:p>
          <a:r>
            <a:rPr lang="ro-RO" dirty="0" smtClean="0"/>
            <a:t>Fructele sunt alimente de origine vegetală, apreciate din punct de vedere nutritiv datorită conținutului lor bogat în glucide, săruri minerale, vitamine, acizi organici, celuloză, pectine.</a:t>
          </a:r>
          <a:endParaRPr lang="ro-RO" dirty="0"/>
        </a:p>
      </dgm:t>
    </dgm:pt>
    <dgm:pt modelId="{827A1644-C8D3-4C49-BCB6-5118D16E82DA}" type="parTrans" cxnId="{FA913490-5FE2-4981-A4B5-EC0FA342166F}">
      <dgm:prSet/>
      <dgm:spPr/>
      <dgm:t>
        <a:bodyPr/>
        <a:lstStyle/>
        <a:p>
          <a:endParaRPr lang="ro-RO"/>
        </a:p>
      </dgm:t>
    </dgm:pt>
    <dgm:pt modelId="{85D6F4B8-66FC-4289-9348-E2DDB1AAE532}" type="sibTrans" cxnId="{FA913490-5FE2-4981-A4B5-EC0FA342166F}">
      <dgm:prSet/>
      <dgm:spPr/>
      <dgm:t>
        <a:bodyPr/>
        <a:lstStyle/>
        <a:p>
          <a:endParaRPr lang="ro-RO"/>
        </a:p>
      </dgm:t>
    </dgm:pt>
    <dgm:pt modelId="{3AEC83A5-2C2C-4EB4-B300-512C2538FE57}">
      <dgm:prSet phldrT="[Text]"/>
      <dgm:spPr/>
      <dgm:t>
        <a:bodyPr/>
        <a:lstStyle/>
        <a:p>
          <a:r>
            <a:rPr lang="ro-RO" dirty="0" smtClean="0"/>
            <a:t>Ce sunt fructele?</a:t>
          </a:r>
          <a:endParaRPr lang="ro-RO" dirty="0"/>
        </a:p>
      </dgm:t>
    </dgm:pt>
    <dgm:pt modelId="{952C09FE-59FE-45FA-8419-36601B49899D}" type="sibTrans" cxnId="{732546FB-5533-4FCF-8D24-C7ADEFD7DFC9}">
      <dgm:prSet/>
      <dgm:spPr/>
      <dgm:t>
        <a:bodyPr/>
        <a:lstStyle/>
        <a:p>
          <a:endParaRPr lang="ro-RO"/>
        </a:p>
      </dgm:t>
    </dgm:pt>
    <dgm:pt modelId="{E886EBDA-3A92-475D-A251-63B55095D9C4}" type="parTrans" cxnId="{732546FB-5533-4FCF-8D24-C7ADEFD7DFC9}">
      <dgm:prSet/>
      <dgm:spPr/>
      <dgm:t>
        <a:bodyPr/>
        <a:lstStyle/>
        <a:p>
          <a:endParaRPr lang="ro-RO"/>
        </a:p>
      </dgm:t>
    </dgm:pt>
    <dgm:pt modelId="{C1C9A1BE-6809-4013-9B47-99736D7900E9}" type="pres">
      <dgm:prSet presAssocID="{32A9E4B2-BD6D-4DF9-9350-7C62F35929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6A2142-3FB8-4C24-851C-3A9E40D42DD6}" type="pres">
      <dgm:prSet presAssocID="{3AEC83A5-2C2C-4EB4-B300-512C2538FE57}" presName="parentLin" presStyleCnt="0"/>
      <dgm:spPr/>
    </dgm:pt>
    <dgm:pt modelId="{434D8042-C66B-4CC9-A4F9-BF2E4D2F8473}" type="pres">
      <dgm:prSet presAssocID="{3AEC83A5-2C2C-4EB4-B300-512C2538FE5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EE3A8A9-AC64-41E1-B8FC-96EBA3F5C2A0}" type="pres">
      <dgm:prSet presAssocID="{3AEC83A5-2C2C-4EB4-B300-512C2538FE57}" presName="parentText" presStyleLbl="node1" presStyleIdx="0" presStyleCnt="1" custLinFactY="-38465" custLinFactNeighborX="-89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750395-824E-4194-9353-893E299CEC4B}" type="pres">
      <dgm:prSet presAssocID="{3AEC83A5-2C2C-4EB4-B300-512C2538FE57}" presName="negativeSpace" presStyleCnt="0"/>
      <dgm:spPr/>
    </dgm:pt>
    <dgm:pt modelId="{E1A041F9-A7AE-4AC6-B19C-10718DCE8D90}" type="pres">
      <dgm:prSet presAssocID="{3AEC83A5-2C2C-4EB4-B300-512C2538FE57}" presName="childText" presStyleLbl="conFgAcc1" presStyleIdx="0" presStyleCnt="1" custScaleY="1227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A913490-5FE2-4981-A4B5-EC0FA342166F}" srcId="{3AEC83A5-2C2C-4EB4-B300-512C2538FE57}" destId="{63AB650F-5070-472A-9EED-36974D9C2E9D}" srcOrd="0" destOrd="0" parTransId="{827A1644-C8D3-4C49-BCB6-5118D16E82DA}" sibTransId="{85D6F4B8-66FC-4289-9348-E2DDB1AAE532}"/>
    <dgm:cxn modelId="{732546FB-5533-4FCF-8D24-C7ADEFD7DFC9}" srcId="{32A9E4B2-BD6D-4DF9-9350-7C62F3592973}" destId="{3AEC83A5-2C2C-4EB4-B300-512C2538FE57}" srcOrd="0" destOrd="0" parTransId="{E886EBDA-3A92-475D-A251-63B55095D9C4}" sibTransId="{952C09FE-59FE-45FA-8419-36601B49899D}"/>
    <dgm:cxn modelId="{392C243F-3A84-4C2B-8C17-732CE919CF46}" type="presOf" srcId="{3AEC83A5-2C2C-4EB4-B300-512C2538FE57}" destId="{434D8042-C66B-4CC9-A4F9-BF2E4D2F8473}" srcOrd="0" destOrd="0" presId="urn:microsoft.com/office/officeart/2005/8/layout/list1"/>
    <dgm:cxn modelId="{FA698008-1A71-4B40-8E21-9BBE45432E9D}" type="presOf" srcId="{63AB650F-5070-472A-9EED-36974D9C2E9D}" destId="{E1A041F9-A7AE-4AC6-B19C-10718DCE8D90}" srcOrd="0" destOrd="0" presId="urn:microsoft.com/office/officeart/2005/8/layout/list1"/>
    <dgm:cxn modelId="{AD5FA5E6-FAFE-4FB2-975D-887E10F16338}" type="presOf" srcId="{32A9E4B2-BD6D-4DF9-9350-7C62F3592973}" destId="{C1C9A1BE-6809-4013-9B47-99736D7900E9}" srcOrd="0" destOrd="0" presId="urn:microsoft.com/office/officeart/2005/8/layout/list1"/>
    <dgm:cxn modelId="{63AD6835-40BE-4FB0-9337-CA9D3D73C570}" type="presOf" srcId="{3AEC83A5-2C2C-4EB4-B300-512C2538FE57}" destId="{2EE3A8A9-AC64-41E1-B8FC-96EBA3F5C2A0}" srcOrd="1" destOrd="0" presId="urn:microsoft.com/office/officeart/2005/8/layout/list1"/>
    <dgm:cxn modelId="{8625E226-DA70-4C00-9F3E-0165510BF583}" type="presParOf" srcId="{C1C9A1BE-6809-4013-9B47-99736D7900E9}" destId="{B76A2142-3FB8-4C24-851C-3A9E40D42DD6}" srcOrd="0" destOrd="0" presId="urn:microsoft.com/office/officeart/2005/8/layout/list1"/>
    <dgm:cxn modelId="{6A0C1A58-A9CF-4870-952A-0F001239C74F}" type="presParOf" srcId="{B76A2142-3FB8-4C24-851C-3A9E40D42DD6}" destId="{434D8042-C66B-4CC9-A4F9-BF2E4D2F8473}" srcOrd="0" destOrd="0" presId="urn:microsoft.com/office/officeart/2005/8/layout/list1"/>
    <dgm:cxn modelId="{44E42996-EADB-477A-A42B-C6AE627A4543}" type="presParOf" srcId="{B76A2142-3FB8-4C24-851C-3A9E40D42DD6}" destId="{2EE3A8A9-AC64-41E1-B8FC-96EBA3F5C2A0}" srcOrd="1" destOrd="0" presId="urn:microsoft.com/office/officeart/2005/8/layout/list1"/>
    <dgm:cxn modelId="{49A3268A-A9C5-416B-A50D-31B1A4B3ABB3}" type="presParOf" srcId="{C1C9A1BE-6809-4013-9B47-99736D7900E9}" destId="{22750395-824E-4194-9353-893E299CEC4B}" srcOrd="1" destOrd="0" presId="urn:microsoft.com/office/officeart/2005/8/layout/list1"/>
    <dgm:cxn modelId="{B9F80FAA-C982-443D-B6C5-2FD1379FAC36}" type="presParOf" srcId="{C1C9A1BE-6809-4013-9B47-99736D7900E9}" destId="{E1A041F9-A7AE-4AC6-B19C-10718DCE8D90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8C5CA-47F4-4529-B15E-D7FDDA8AD75D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o-RO"/>
        </a:p>
      </dgm:t>
    </dgm:pt>
    <dgm:pt modelId="{7FA77F8E-0E04-4C98-ADB5-84E1FB69F1C6}">
      <dgm:prSet phldrT="[Text]"/>
      <dgm:spPr/>
      <dgm:t>
        <a:bodyPr/>
        <a:lstStyle/>
        <a:p>
          <a:r>
            <a:rPr lang="ro-RO" dirty="0" smtClean="0"/>
            <a:t>Fructele se clasifică după</a:t>
          </a:r>
          <a:r>
            <a:rPr lang="en-US" dirty="0" smtClean="0"/>
            <a:t>:</a:t>
          </a:r>
          <a:endParaRPr lang="ro-RO" dirty="0"/>
        </a:p>
      </dgm:t>
    </dgm:pt>
    <dgm:pt modelId="{B3AC0D31-ED7A-4142-81B5-34F54FE8F0B0}" type="parTrans" cxnId="{91CE1A5C-B44D-4175-BB94-A68B93E39283}">
      <dgm:prSet/>
      <dgm:spPr/>
      <dgm:t>
        <a:bodyPr/>
        <a:lstStyle/>
        <a:p>
          <a:endParaRPr lang="ro-RO"/>
        </a:p>
      </dgm:t>
    </dgm:pt>
    <dgm:pt modelId="{64BF61E8-B8B7-49A3-8659-18A6DE6025B2}" type="sibTrans" cxnId="{91CE1A5C-B44D-4175-BB94-A68B93E39283}">
      <dgm:prSet/>
      <dgm:spPr/>
      <dgm:t>
        <a:bodyPr/>
        <a:lstStyle/>
        <a:p>
          <a:endParaRPr lang="ro-RO"/>
        </a:p>
      </dgm:t>
    </dgm:pt>
    <dgm:pt modelId="{850DEDCB-137C-438E-8F66-130C6CE5F86F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structur</a:t>
          </a:r>
          <a:r>
            <a:rPr lang="ro-RO" dirty="0" smtClean="0"/>
            <a:t>ă</a:t>
          </a:r>
          <a:endParaRPr lang="ro-RO" dirty="0"/>
        </a:p>
      </dgm:t>
    </dgm:pt>
    <dgm:pt modelId="{B04983CF-7EDB-4D2F-B3B5-81F8E59A4B63}" type="parTrans" cxnId="{7CC5E203-D75C-45A0-A58E-9D02923AD0A4}">
      <dgm:prSet/>
      <dgm:spPr/>
      <dgm:t>
        <a:bodyPr/>
        <a:lstStyle/>
        <a:p>
          <a:endParaRPr lang="ro-RO"/>
        </a:p>
      </dgm:t>
    </dgm:pt>
    <dgm:pt modelId="{269F1CD9-2407-43A6-ADE5-74C0154A511F}" type="sibTrans" cxnId="{7CC5E203-D75C-45A0-A58E-9D02923AD0A4}">
      <dgm:prSet/>
      <dgm:spPr/>
      <dgm:t>
        <a:bodyPr/>
        <a:lstStyle/>
        <a:p>
          <a:endParaRPr lang="ro-RO"/>
        </a:p>
      </dgm:t>
    </dgm:pt>
    <dgm:pt modelId="{81251352-403B-4621-A0FC-EC26FE0E7BE5}">
      <dgm:prSet phldrT="[Text]"/>
      <dgm:spPr/>
      <dgm:t>
        <a:bodyPr/>
        <a:lstStyle/>
        <a:p>
          <a:r>
            <a:rPr lang="ro-RO" dirty="0" smtClean="0"/>
            <a:t>2. gust și aromă</a:t>
          </a:r>
          <a:endParaRPr lang="ro-RO" dirty="0"/>
        </a:p>
      </dgm:t>
    </dgm:pt>
    <dgm:pt modelId="{F0B19FF0-55AC-4080-B8FC-A5DF2A1191BB}" type="parTrans" cxnId="{22D3EAE9-4E91-4BE9-AC6A-421B73687E1E}">
      <dgm:prSet/>
      <dgm:spPr/>
      <dgm:t>
        <a:bodyPr/>
        <a:lstStyle/>
        <a:p>
          <a:endParaRPr lang="ro-RO"/>
        </a:p>
      </dgm:t>
    </dgm:pt>
    <dgm:pt modelId="{A7EFCD06-3FE8-49A4-BA69-55549AF34BC9}" type="sibTrans" cxnId="{22D3EAE9-4E91-4BE9-AC6A-421B73687E1E}">
      <dgm:prSet/>
      <dgm:spPr/>
      <dgm:t>
        <a:bodyPr/>
        <a:lstStyle/>
        <a:p>
          <a:endParaRPr lang="ro-RO"/>
        </a:p>
      </dgm:t>
    </dgm:pt>
    <dgm:pt modelId="{D655082B-DF1B-49D0-8160-9C14054DF576}">
      <dgm:prSet phldrT="[Text]"/>
      <dgm:spPr/>
      <dgm:t>
        <a:bodyPr/>
        <a:lstStyle/>
        <a:p>
          <a:r>
            <a:rPr lang="ro-RO" dirty="0" smtClean="0"/>
            <a:t>3. conținut de substanțe nutritive</a:t>
          </a:r>
          <a:endParaRPr lang="ro-RO" dirty="0"/>
        </a:p>
      </dgm:t>
    </dgm:pt>
    <dgm:pt modelId="{A1737C92-CC24-4BFE-8597-09F8F3826CC0}" type="parTrans" cxnId="{EF8942DB-F94F-4B62-88AC-6308ADCD19E0}">
      <dgm:prSet/>
      <dgm:spPr/>
      <dgm:t>
        <a:bodyPr/>
        <a:lstStyle/>
        <a:p>
          <a:endParaRPr lang="ro-RO"/>
        </a:p>
      </dgm:t>
    </dgm:pt>
    <dgm:pt modelId="{414F18E3-E897-453B-B8A1-E5F7611DFEF4}" type="sibTrans" cxnId="{EF8942DB-F94F-4B62-88AC-6308ADCD19E0}">
      <dgm:prSet/>
      <dgm:spPr/>
      <dgm:t>
        <a:bodyPr/>
        <a:lstStyle/>
        <a:p>
          <a:endParaRPr lang="ro-RO"/>
        </a:p>
      </dgm:t>
    </dgm:pt>
    <dgm:pt modelId="{DBB2D26F-D022-4E67-B3D0-655D00BA300B}" type="pres">
      <dgm:prSet presAssocID="{7548C5CA-47F4-4529-B15E-D7FDDA8AD7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5E9BE-EEB1-4127-A99F-E78F5A62C0C7}" type="pres">
      <dgm:prSet presAssocID="{7FA77F8E-0E04-4C98-ADB5-84E1FB69F1C6}" presName="root1" presStyleCnt="0"/>
      <dgm:spPr/>
    </dgm:pt>
    <dgm:pt modelId="{3145B305-49FD-4299-8DD8-FC28735A67D9}" type="pres">
      <dgm:prSet presAssocID="{7FA77F8E-0E04-4C98-ADB5-84E1FB69F1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285C839-88A2-4660-AF33-28E6F86D3671}" type="pres">
      <dgm:prSet presAssocID="{7FA77F8E-0E04-4C98-ADB5-84E1FB69F1C6}" presName="level2hierChild" presStyleCnt="0"/>
      <dgm:spPr/>
    </dgm:pt>
    <dgm:pt modelId="{04557E0A-95EF-40EB-A22C-6CE2E55A858C}" type="pres">
      <dgm:prSet presAssocID="{B04983CF-7EDB-4D2F-B3B5-81F8E59A4B6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59FF40E-1F20-4B10-B1CC-5C3741BE5C05}" type="pres">
      <dgm:prSet presAssocID="{B04983CF-7EDB-4D2F-B3B5-81F8E59A4B6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D0E883F-E01C-4EFC-8D2C-C38ECEE084DF}" type="pres">
      <dgm:prSet presAssocID="{850DEDCB-137C-438E-8F66-130C6CE5F86F}" presName="root2" presStyleCnt="0"/>
      <dgm:spPr/>
    </dgm:pt>
    <dgm:pt modelId="{4C671025-6295-4A2E-B4E5-1B9BBEE909DF}" type="pres">
      <dgm:prSet presAssocID="{850DEDCB-137C-438E-8F66-130C6CE5F86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B3DC8CE-9A1D-489A-BE6C-DC4B4B52F7F4}" type="pres">
      <dgm:prSet presAssocID="{850DEDCB-137C-438E-8F66-130C6CE5F86F}" presName="level3hierChild" presStyleCnt="0"/>
      <dgm:spPr/>
    </dgm:pt>
    <dgm:pt modelId="{B39B0210-A028-4CF2-BAAE-A379774D7C76}" type="pres">
      <dgm:prSet presAssocID="{F0B19FF0-55AC-4080-B8FC-A5DF2A1191B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ED5B24-1B26-4E85-B36F-953995C4DC70}" type="pres">
      <dgm:prSet presAssocID="{F0B19FF0-55AC-4080-B8FC-A5DF2A1191B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1F280E-E004-4566-99AB-A5E78BF5E09C}" type="pres">
      <dgm:prSet presAssocID="{81251352-403B-4621-A0FC-EC26FE0E7BE5}" presName="root2" presStyleCnt="0"/>
      <dgm:spPr/>
    </dgm:pt>
    <dgm:pt modelId="{A18AFD05-8DF6-48A7-ADD1-D4192F6D9F7C}" type="pres">
      <dgm:prSet presAssocID="{81251352-403B-4621-A0FC-EC26FE0E7BE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697F9C2-3B5C-41B1-930E-099464187C64}" type="pres">
      <dgm:prSet presAssocID="{81251352-403B-4621-A0FC-EC26FE0E7BE5}" presName="level3hierChild" presStyleCnt="0"/>
      <dgm:spPr/>
    </dgm:pt>
    <dgm:pt modelId="{0927BFF6-5830-4F4B-A58A-F9ECF6A52A83}" type="pres">
      <dgm:prSet presAssocID="{A1737C92-CC24-4BFE-8597-09F8F3826CC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F96CE35-97B0-4CFD-8B34-839257350FF7}" type="pres">
      <dgm:prSet presAssocID="{A1737C92-CC24-4BFE-8597-09F8F3826CC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DE446CB-5FB3-48EC-A30C-3D11C32E47C6}" type="pres">
      <dgm:prSet presAssocID="{D655082B-DF1B-49D0-8160-9C14054DF576}" presName="root2" presStyleCnt="0"/>
      <dgm:spPr/>
    </dgm:pt>
    <dgm:pt modelId="{25A29DCD-BB1C-430B-9C86-42C2CC638F4A}" type="pres">
      <dgm:prSet presAssocID="{D655082B-DF1B-49D0-8160-9C14054DF57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32EAC-F7E8-4535-8E92-5616BF9B10D1}" type="pres">
      <dgm:prSet presAssocID="{D655082B-DF1B-49D0-8160-9C14054DF576}" presName="level3hierChild" presStyleCnt="0"/>
      <dgm:spPr/>
    </dgm:pt>
  </dgm:ptLst>
  <dgm:cxnLst>
    <dgm:cxn modelId="{7CC5E203-D75C-45A0-A58E-9D02923AD0A4}" srcId="{7FA77F8E-0E04-4C98-ADB5-84E1FB69F1C6}" destId="{850DEDCB-137C-438E-8F66-130C6CE5F86F}" srcOrd="0" destOrd="0" parTransId="{B04983CF-7EDB-4D2F-B3B5-81F8E59A4B63}" sibTransId="{269F1CD9-2407-43A6-ADE5-74C0154A511F}"/>
    <dgm:cxn modelId="{C39E2970-F33D-4B32-9B8C-410FD037CD4A}" type="presOf" srcId="{D655082B-DF1B-49D0-8160-9C14054DF576}" destId="{25A29DCD-BB1C-430B-9C86-42C2CC638F4A}" srcOrd="0" destOrd="0" presId="urn:microsoft.com/office/officeart/2005/8/layout/hierarchy2"/>
    <dgm:cxn modelId="{F63355D5-AA8D-42B2-BAC7-222B9927C8C1}" type="presOf" srcId="{A1737C92-CC24-4BFE-8597-09F8F3826CC0}" destId="{0927BFF6-5830-4F4B-A58A-F9ECF6A52A83}" srcOrd="0" destOrd="0" presId="urn:microsoft.com/office/officeart/2005/8/layout/hierarchy2"/>
    <dgm:cxn modelId="{173720E2-F3E6-4131-9639-BA6FDB8D7DCE}" type="presOf" srcId="{F0B19FF0-55AC-4080-B8FC-A5DF2A1191BB}" destId="{C8ED5B24-1B26-4E85-B36F-953995C4DC70}" srcOrd="1" destOrd="0" presId="urn:microsoft.com/office/officeart/2005/8/layout/hierarchy2"/>
    <dgm:cxn modelId="{A2C9145A-EB74-4CBA-AFBF-24CBBC291031}" type="presOf" srcId="{B04983CF-7EDB-4D2F-B3B5-81F8E59A4B63}" destId="{959FF40E-1F20-4B10-B1CC-5C3741BE5C05}" srcOrd="1" destOrd="0" presId="urn:microsoft.com/office/officeart/2005/8/layout/hierarchy2"/>
    <dgm:cxn modelId="{FFD8B0B0-FAEF-49F6-9918-19B3817FB4A4}" type="presOf" srcId="{7548C5CA-47F4-4529-B15E-D7FDDA8AD75D}" destId="{DBB2D26F-D022-4E67-B3D0-655D00BA300B}" srcOrd="0" destOrd="0" presId="urn:microsoft.com/office/officeart/2005/8/layout/hierarchy2"/>
    <dgm:cxn modelId="{4398580B-526B-4172-BE38-F89F0EF7663D}" type="presOf" srcId="{7FA77F8E-0E04-4C98-ADB5-84E1FB69F1C6}" destId="{3145B305-49FD-4299-8DD8-FC28735A67D9}" srcOrd="0" destOrd="0" presId="urn:microsoft.com/office/officeart/2005/8/layout/hierarchy2"/>
    <dgm:cxn modelId="{91CE1A5C-B44D-4175-BB94-A68B93E39283}" srcId="{7548C5CA-47F4-4529-B15E-D7FDDA8AD75D}" destId="{7FA77F8E-0E04-4C98-ADB5-84E1FB69F1C6}" srcOrd="0" destOrd="0" parTransId="{B3AC0D31-ED7A-4142-81B5-34F54FE8F0B0}" sibTransId="{64BF61E8-B8B7-49A3-8659-18A6DE6025B2}"/>
    <dgm:cxn modelId="{22D3EAE9-4E91-4BE9-AC6A-421B73687E1E}" srcId="{7FA77F8E-0E04-4C98-ADB5-84E1FB69F1C6}" destId="{81251352-403B-4621-A0FC-EC26FE0E7BE5}" srcOrd="1" destOrd="0" parTransId="{F0B19FF0-55AC-4080-B8FC-A5DF2A1191BB}" sibTransId="{A7EFCD06-3FE8-49A4-BA69-55549AF34BC9}"/>
    <dgm:cxn modelId="{E1065C73-EBBD-44E8-AAC1-36B55BCC0C2F}" type="presOf" srcId="{A1737C92-CC24-4BFE-8597-09F8F3826CC0}" destId="{5F96CE35-97B0-4CFD-8B34-839257350FF7}" srcOrd="1" destOrd="0" presId="urn:microsoft.com/office/officeart/2005/8/layout/hierarchy2"/>
    <dgm:cxn modelId="{E6F79B70-3365-46CF-BE39-E016D416A22A}" type="presOf" srcId="{B04983CF-7EDB-4D2F-B3B5-81F8E59A4B63}" destId="{04557E0A-95EF-40EB-A22C-6CE2E55A858C}" srcOrd="0" destOrd="0" presId="urn:microsoft.com/office/officeart/2005/8/layout/hierarchy2"/>
    <dgm:cxn modelId="{60ADD139-BE8F-4ABB-8844-25D7BD399868}" type="presOf" srcId="{81251352-403B-4621-A0FC-EC26FE0E7BE5}" destId="{A18AFD05-8DF6-48A7-ADD1-D4192F6D9F7C}" srcOrd="0" destOrd="0" presId="urn:microsoft.com/office/officeart/2005/8/layout/hierarchy2"/>
    <dgm:cxn modelId="{5D7F4526-911B-4952-B424-975812585574}" type="presOf" srcId="{F0B19FF0-55AC-4080-B8FC-A5DF2A1191BB}" destId="{B39B0210-A028-4CF2-BAAE-A379774D7C76}" srcOrd="0" destOrd="0" presId="urn:microsoft.com/office/officeart/2005/8/layout/hierarchy2"/>
    <dgm:cxn modelId="{EF8942DB-F94F-4B62-88AC-6308ADCD19E0}" srcId="{7FA77F8E-0E04-4C98-ADB5-84E1FB69F1C6}" destId="{D655082B-DF1B-49D0-8160-9C14054DF576}" srcOrd="2" destOrd="0" parTransId="{A1737C92-CC24-4BFE-8597-09F8F3826CC0}" sibTransId="{414F18E3-E897-453B-B8A1-E5F7611DFEF4}"/>
    <dgm:cxn modelId="{7A247927-DCF5-4AB1-A3CD-4CA3F20310F3}" type="presOf" srcId="{850DEDCB-137C-438E-8F66-130C6CE5F86F}" destId="{4C671025-6295-4A2E-B4E5-1B9BBEE909DF}" srcOrd="0" destOrd="0" presId="urn:microsoft.com/office/officeart/2005/8/layout/hierarchy2"/>
    <dgm:cxn modelId="{F203A2A9-4F04-422F-9FB9-5460D301F6CB}" type="presParOf" srcId="{DBB2D26F-D022-4E67-B3D0-655D00BA300B}" destId="{78E5E9BE-EEB1-4127-A99F-E78F5A62C0C7}" srcOrd="0" destOrd="0" presId="urn:microsoft.com/office/officeart/2005/8/layout/hierarchy2"/>
    <dgm:cxn modelId="{64F02FCB-C6B4-4FC7-8816-526243A3D811}" type="presParOf" srcId="{78E5E9BE-EEB1-4127-A99F-E78F5A62C0C7}" destId="{3145B305-49FD-4299-8DD8-FC28735A67D9}" srcOrd="0" destOrd="0" presId="urn:microsoft.com/office/officeart/2005/8/layout/hierarchy2"/>
    <dgm:cxn modelId="{60BEF1BB-EE30-4FF9-8A55-D1A77406AA34}" type="presParOf" srcId="{78E5E9BE-EEB1-4127-A99F-E78F5A62C0C7}" destId="{3285C839-88A2-4660-AF33-28E6F86D3671}" srcOrd="1" destOrd="0" presId="urn:microsoft.com/office/officeart/2005/8/layout/hierarchy2"/>
    <dgm:cxn modelId="{3EB85ED8-8CDE-44AA-849E-38CCA784A6AD}" type="presParOf" srcId="{3285C839-88A2-4660-AF33-28E6F86D3671}" destId="{04557E0A-95EF-40EB-A22C-6CE2E55A858C}" srcOrd="0" destOrd="0" presId="urn:microsoft.com/office/officeart/2005/8/layout/hierarchy2"/>
    <dgm:cxn modelId="{AF1421FB-A47F-4442-B5D2-7413A53235F2}" type="presParOf" srcId="{04557E0A-95EF-40EB-A22C-6CE2E55A858C}" destId="{959FF40E-1F20-4B10-B1CC-5C3741BE5C05}" srcOrd="0" destOrd="0" presId="urn:microsoft.com/office/officeart/2005/8/layout/hierarchy2"/>
    <dgm:cxn modelId="{C0F8C65C-9F8F-425C-A9FD-140E7D1823B2}" type="presParOf" srcId="{3285C839-88A2-4660-AF33-28E6F86D3671}" destId="{DD0E883F-E01C-4EFC-8D2C-C38ECEE084DF}" srcOrd="1" destOrd="0" presId="urn:microsoft.com/office/officeart/2005/8/layout/hierarchy2"/>
    <dgm:cxn modelId="{38519858-EFD8-45C3-A3A7-BA910A808F5E}" type="presParOf" srcId="{DD0E883F-E01C-4EFC-8D2C-C38ECEE084DF}" destId="{4C671025-6295-4A2E-B4E5-1B9BBEE909DF}" srcOrd="0" destOrd="0" presId="urn:microsoft.com/office/officeart/2005/8/layout/hierarchy2"/>
    <dgm:cxn modelId="{5AA87907-5BB2-4D69-BA96-0BBEBD0555B1}" type="presParOf" srcId="{DD0E883F-E01C-4EFC-8D2C-C38ECEE084DF}" destId="{FB3DC8CE-9A1D-489A-BE6C-DC4B4B52F7F4}" srcOrd="1" destOrd="0" presId="urn:microsoft.com/office/officeart/2005/8/layout/hierarchy2"/>
    <dgm:cxn modelId="{3B7085C1-69DF-40EA-BADB-486E699496A5}" type="presParOf" srcId="{3285C839-88A2-4660-AF33-28E6F86D3671}" destId="{B39B0210-A028-4CF2-BAAE-A379774D7C76}" srcOrd="2" destOrd="0" presId="urn:microsoft.com/office/officeart/2005/8/layout/hierarchy2"/>
    <dgm:cxn modelId="{0E76EA87-1EA3-4717-A93F-30C26C314923}" type="presParOf" srcId="{B39B0210-A028-4CF2-BAAE-A379774D7C76}" destId="{C8ED5B24-1B26-4E85-B36F-953995C4DC70}" srcOrd="0" destOrd="0" presId="urn:microsoft.com/office/officeart/2005/8/layout/hierarchy2"/>
    <dgm:cxn modelId="{4EC02355-A1EF-409C-A5B2-2980850FA18A}" type="presParOf" srcId="{3285C839-88A2-4660-AF33-28E6F86D3671}" destId="{F91F280E-E004-4566-99AB-A5E78BF5E09C}" srcOrd="3" destOrd="0" presId="urn:microsoft.com/office/officeart/2005/8/layout/hierarchy2"/>
    <dgm:cxn modelId="{DCD4AF80-B2E0-4231-8BD1-A4887C35A110}" type="presParOf" srcId="{F91F280E-E004-4566-99AB-A5E78BF5E09C}" destId="{A18AFD05-8DF6-48A7-ADD1-D4192F6D9F7C}" srcOrd="0" destOrd="0" presId="urn:microsoft.com/office/officeart/2005/8/layout/hierarchy2"/>
    <dgm:cxn modelId="{1919EEDA-686E-4A27-9FFA-2AC32D220E7E}" type="presParOf" srcId="{F91F280E-E004-4566-99AB-A5E78BF5E09C}" destId="{A697F9C2-3B5C-41B1-930E-099464187C64}" srcOrd="1" destOrd="0" presId="urn:microsoft.com/office/officeart/2005/8/layout/hierarchy2"/>
    <dgm:cxn modelId="{27481235-4063-4E70-8641-4509FCA3E65B}" type="presParOf" srcId="{3285C839-88A2-4660-AF33-28E6F86D3671}" destId="{0927BFF6-5830-4F4B-A58A-F9ECF6A52A83}" srcOrd="4" destOrd="0" presId="urn:microsoft.com/office/officeart/2005/8/layout/hierarchy2"/>
    <dgm:cxn modelId="{EF37AB5E-6B9B-46D7-B8DF-31505E949925}" type="presParOf" srcId="{0927BFF6-5830-4F4B-A58A-F9ECF6A52A83}" destId="{5F96CE35-97B0-4CFD-8B34-839257350FF7}" srcOrd="0" destOrd="0" presId="urn:microsoft.com/office/officeart/2005/8/layout/hierarchy2"/>
    <dgm:cxn modelId="{842A34A3-CBE1-4E26-83B8-0D1D2C0D74B0}" type="presParOf" srcId="{3285C839-88A2-4660-AF33-28E6F86D3671}" destId="{2DE446CB-5FB3-48EC-A30C-3D11C32E47C6}" srcOrd="5" destOrd="0" presId="urn:microsoft.com/office/officeart/2005/8/layout/hierarchy2"/>
    <dgm:cxn modelId="{194FAEEA-EBB6-4B2F-BD14-F0C0C0C9C6E2}" type="presParOf" srcId="{2DE446CB-5FB3-48EC-A30C-3D11C32E47C6}" destId="{25A29DCD-BB1C-430B-9C86-42C2CC638F4A}" srcOrd="0" destOrd="0" presId="urn:microsoft.com/office/officeart/2005/8/layout/hierarchy2"/>
    <dgm:cxn modelId="{5E2F1978-1014-4B43-BD54-BBADBDF4BC36}" type="presParOf" srcId="{2DE446CB-5FB3-48EC-A30C-3D11C32E47C6}" destId="{23D32EAC-F7E8-4535-8E92-5616BF9B10D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9E71F-B963-4DF6-8E4F-44C3B06D0595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CF32C2CC-9198-4321-A5D4-51BA24A07767}">
      <dgm:prSet phldrT="[Text]"/>
      <dgm:spPr/>
      <dgm:t>
        <a:bodyPr/>
        <a:lstStyle/>
        <a:p>
          <a:r>
            <a:rPr lang="ro-RO" dirty="0" smtClean="0"/>
            <a:t>a. Semințoase</a:t>
          </a:r>
          <a:endParaRPr lang="ro-RO" dirty="0"/>
        </a:p>
      </dgm:t>
    </dgm:pt>
    <dgm:pt modelId="{65596F4D-9EE9-46C0-8648-3DD020A315CE}" type="parTrans" cxnId="{795CF8AF-7055-4592-8DD7-5DEEE2734F3E}">
      <dgm:prSet/>
      <dgm:spPr/>
      <dgm:t>
        <a:bodyPr/>
        <a:lstStyle/>
        <a:p>
          <a:endParaRPr lang="ro-RO"/>
        </a:p>
      </dgm:t>
    </dgm:pt>
    <dgm:pt modelId="{097B3D16-2065-4E03-9498-C17968CE7779}" type="sibTrans" cxnId="{795CF8AF-7055-4592-8DD7-5DEEE2734F3E}">
      <dgm:prSet/>
      <dgm:spPr/>
      <dgm:t>
        <a:bodyPr/>
        <a:lstStyle/>
        <a:p>
          <a:endParaRPr lang="ro-RO"/>
        </a:p>
      </dgm:t>
    </dgm:pt>
    <dgm:pt modelId="{E2450361-F11A-44B1-B438-47F5EF5BDA16}">
      <dgm:prSet phldrT="[Text]"/>
      <dgm:spPr/>
      <dgm:t>
        <a:bodyPr/>
        <a:lstStyle/>
        <a:p>
          <a:r>
            <a:rPr lang="ro-RO" dirty="0" smtClean="0"/>
            <a:t>b. sâmburoase</a:t>
          </a:r>
          <a:endParaRPr lang="ro-RO" dirty="0"/>
        </a:p>
      </dgm:t>
    </dgm:pt>
    <dgm:pt modelId="{0755860F-A2A5-4D28-8134-60F1CFF92F73}" type="parTrans" cxnId="{FC9A24B8-3042-4D11-9E6C-DCB743C2310B}">
      <dgm:prSet/>
      <dgm:spPr/>
      <dgm:t>
        <a:bodyPr/>
        <a:lstStyle/>
        <a:p>
          <a:endParaRPr lang="ro-RO"/>
        </a:p>
      </dgm:t>
    </dgm:pt>
    <dgm:pt modelId="{E868E609-88EB-45C4-96D5-76E8D8DD08FD}" type="sibTrans" cxnId="{FC9A24B8-3042-4D11-9E6C-DCB743C2310B}">
      <dgm:prSet/>
      <dgm:spPr/>
      <dgm:t>
        <a:bodyPr/>
        <a:lstStyle/>
        <a:p>
          <a:endParaRPr lang="ro-RO"/>
        </a:p>
      </dgm:t>
    </dgm:pt>
    <dgm:pt modelId="{CD72CB5F-385F-41E3-B1BC-89A08D4DF969}">
      <dgm:prSet phldrT="[Text]"/>
      <dgm:spPr/>
      <dgm:t>
        <a:bodyPr/>
        <a:lstStyle/>
        <a:p>
          <a:r>
            <a:rPr lang="ro-RO" dirty="0" smtClean="0"/>
            <a:t>c. Fructe ale arbuștilor</a:t>
          </a:r>
          <a:endParaRPr lang="ro-RO" dirty="0"/>
        </a:p>
      </dgm:t>
    </dgm:pt>
    <dgm:pt modelId="{958B38DF-5343-4FDE-BC4A-0E565609A075}" type="parTrans" cxnId="{7843E91C-C89D-4994-9BC3-E1DD54469E01}">
      <dgm:prSet/>
      <dgm:spPr/>
      <dgm:t>
        <a:bodyPr/>
        <a:lstStyle/>
        <a:p>
          <a:endParaRPr lang="ro-RO"/>
        </a:p>
      </dgm:t>
    </dgm:pt>
    <dgm:pt modelId="{9FA5FE49-8664-4E97-A8D8-A1269B079E95}" type="sibTrans" cxnId="{7843E91C-C89D-4994-9BC3-E1DD54469E01}">
      <dgm:prSet/>
      <dgm:spPr/>
      <dgm:t>
        <a:bodyPr/>
        <a:lstStyle/>
        <a:p>
          <a:endParaRPr lang="ro-RO"/>
        </a:p>
      </dgm:t>
    </dgm:pt>
    <dgm:pt modelId="{B4526FEF-BAB6-455C-B895-568903B1BE9F}">
      <dgm:prSet phldrT="[Text]"/>
      <dgm:spPr/>
      <dgm:t>
        <a:bodyPr/>
        <a:lstStyle/>
        <a:p>
          <a:r>
            <a:rPr lang="ro-RO" dirty="0" smtClean="0"/>
            <a:t>d. Nucifere/ oleaginoase</a:t>
          </a:r>
          <a:endParaRPr lang="ro-RO" dirty="0"/>
        </a:p>
      </dgm:t>
    </dgm:pt>
    <dgm:pt modelId="{9DE7EDCF-9FDA-4945-9C0D-EB6CFA155C46}" type="parTrans" cxnId="{CE313C94-5ED2-4D07-995F-991B8DE35500}">
      <dgm:prSet/>
      <dgm:spPr/>
      <dgm:t>
        <a:bodyPr/>
        <a:lstStyle/>
        <a:p>
          <a:endParaRPr lang="ro-RO"/>
        </a:p>
      </dgm:t>
    </dgm:pt>
    <dgm:pt modelId="{F323A29E-B32D-4FB0-96E5-6548754EE834}" type="sibTrans" cxnId="{CE313C94-5ED2-4D07-995F-991B8DE35500}">
      <dgm:prSet/>
      <dgm:spPr/>
      <dgm:t>
        <a:bodyPr/>
        <a:lstStyle/>
        <a:p>
          <a:endParaRPr lang="ro-RO"/>
        </a:p>
      </dgm:t>
    </dgm:pt>
    <dgm:pt modelId="{B1F9E971-B3CA-4B86-AEB3-20E3FB9E3A58}" type="pres">
      <dgm:prSet presAssocID="{C2D9E71F-B963-4DF6-8E4F-44C3B06D0595}" presName="CompostProcess" presStyleCnt="0">
        <dgm:presLayoutVars>
          <dgm:dir/>
          <dgm:resizeHandles val="exact"/>
        </dgm:presLayoutVars>
      </dgm:prSet>
      <dgm:spPr/>
    </dgm:pt>
    <dgm:pt modelId="{711EDC8F-6EF5-44AF-AF86-52F9089BA6BD}" type="pres">
      <dgm:prSet presAssocID="{C2D9E71F-B963-4DF6-8E4F-44C3B06D0595}" presName="arrow" presStyleLbl="bgShp" presStyleIdx="0" presStyleCnt="1"/>
      <dgm:spPr/>
    </dgm:pt>
    <dgm:pt modelId="{4FB994B3-1734-49B6-895C-EBBC0944AD89}" type="pres">
      <dgm:prSet presAssocID="{C2D9E71F-B963-4DF6-8E4F-44C3B06D0595}" presName="linearProcess" presStyleCnt="0"/>
      <dgm:spPr/>
    </dgm:pt>
    <dgm:pt modelId="{92A987B0-9AF9-4460-98FD-AD7D75E713A0}" type="pres">
      <dgm:prSet presAssocID="{CF32C2CC-9198-4321-A5D4-51BA24A0776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311B34E-F5DB-4F22-BF31-E31D649B2636}" type="pres">
      <dgm:prSet presAssocID="{097B3D16-2065-4E03-9498-C17968CE7779}" presName="sibTrans" presStyleCnt="0"/>
      <dgm:spPr/>
    </dgm:pt>
    <dgm:pt modelId="{1DA0961A-1E87-433D-A29E-0847F22AE620}" type="pres">
      <dgm:prSet presAssocID="{E2450361-F11A-44B1-B438-47F5EF5BDA1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60FAA-75C0-4994-997B-5FDE8D173BCC}" type="pres">
      <dgm:prSet presAssocID="{E868E609-88EB-45C4-96D5-76E8D8DD08FD}" presName="sibTrans" presStyleCnt="0"/>
      <dgm:spPr/>
    </dgm:pt>
    <dgm:pt modelId="{78B45C36-69E1-4046-9CEC-F890FF7FBFB5}" type="pres">
      <dgm:prSet presAssocID="{CD72CB5F-385F-41E3-B1BC-89A08D4DF9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7B01B51-7E5D-46A9-BB75-90341571BDC1}" type="pres">
      <dgm:prSet presAssocID="{9FA5FE49-8664-4E97-A8D8-A1269B079E95}" presName="sibTrans" presStyleCnt="0"/>
      <dgm:spPr/>
    </dgm:pt>
    <dgm:pt modelId="{EFF6CDC9-2DB8-408F-8D0F-E3F5B90F0B87}" type="pres">
      <dgm:prSet presAssocID="{B4526FEF-BAB6-455C-B895-568903B1BE9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95CF8AF-7055-4592-8DD7-5DEEE2734F3E}" srcId="{C2D9E71F-B963-4DF6-8E4F-44C3B06D0595}" destId="{CF32C2CC-9198-4321-A5D4-51BA24A07767}" srcOrd="0" destOrd="0" parTransId="{65596F4D-9EE9-46C0-8648-3DD020A315CE}" sibTransId="{097B3D16-2065-4E03-9498-C17968CE7779}"/>
    <dgm:cxn modelId="{CE313C94-5ED2-4D07-995F-991B8DE35500}" srcId="{C2D9E71F-B963-4DF6-8E4F-44C3B06D0595}" destId="{B4526FEF-BAB6-455C-B895-568903B1BE9F}" srcOrd="3" destOrd="0" parTransId="{9DE7EDCF-9FDA-4945-9C0D-EB6CFA155C46}" sibTransId="{F323A29E-B32D-4FB0-96E5-6548754EE834}"/>
    <dgm:cxn modelId="{D16A7059-7148-4502-BEBC-E0B1E80CEFD5}" type="presOf" srcId="{B4526FEF-BAB6-455C-B895-568903B1BE9F}" destId="{EFF6CDC9-2DB8-408F-8D0F-E3F5B90F0B87}" srcOrd="0" destOrd="0" presId="urn:microsoft.com/office/officeart/2005/8/layout/hProcess9"/>
    <dgm:cxn modelId="{36D28B26-5EE1-4988-BD69-2ECEE35C5B04}" type="presOf" srcId="{E2450361-F11A-44B1-B438-47F5EF5BDA16}" destId="{1DA0961A-1E87-433D-A29E-0847F22AE620}" srcOrd="0" destOrd="0" presId="urn:microsoft.com/office/officeart/2005/8/layout/hProcess9"/>
    <dgm:cxn modelId="{7843E91C-C89D-4994-9BC3-E1DD54469E01}" srcId="{C2D9E71F-B963-4DF6-8E4F-44C3B06D0595}" destId="{CD72CB5F-385F-41E3-B1BC-89A08D4DF969}" srcOrd="2" destOrd="0" parTransId="{958B38DF-5343-4FDE-BC4A-0E565609A075}" sibTransId="{9FA5FE49-8664-4E97-A8D8-A1269B079E95}"/>
    <dgm:cxn modelId="{D52F3FA4-359C-4F5C-B60C-771D10A81F9D}" type="presOf" srcId="{CD72CB5F-385F-41E3-B1BC-89A08D4DF969}" destId="{78B45C36-69E1-4046-9CEC-F890FF7FBFB5}" srcOrd="0" destOrd="0" presId="urn:microsoft.com/office/officeart/2005/8/layout/hProcess9"/>
    <dgm:cxn modelId="{FC9A24B8-3042-4D11-9E6C-DCB743C2310B}" srcId="{C2D9E71F-B963-4DF6-8E4F-44C3B06D0595}" destId="{E2450361-F11A-44B1-B438-47F5EF5BDA16}" srcOrd="1" destOrd="0" parTransId="{0755860F-A2A5-4D28-8134-60F1CFF92F73}" sibTransId="{E868E609-88EB-45C4-96D5-76E8D8DD08FD}"/>
    <dgm:cxn modelId="{87A99135-EE8C-4608-9D0E-186A1FE534EB}" type="presOf" srcId="{CF32C2CC-9198-4321-A5D4-51BA24A07767}" destId="{92A987B0-9AF9-4460-98FD-AD7D75E713A0}" srcOrd="0" destOrd="0" presId="urn:microsoft.com/office/officeart/2005/8/layout/hProcess9"/>
    <dgm:cxn modelId="{27517B66-7349-45BB-B4B1-9EB2D564F202}" type="presOf" srcId="{C2D9E71F-B963-4DF6-8E4F-44C3B06D0595}" destId="{B1F9E971-B3CA-4B86-AEB3-20E3FB9E3A58}" srcOrd="0" destOrd="0" presId="urn:microsoft.com/office/officeart/2005/8/layout/hProcess9"/>
    <dgm:cxn modelId="{4E0EB39C-F92F-4DF9-AB4B-9E30B72B6285}" type="presParOf" srcId="{B1F9E971-B3CA-4B86-AEB3-20E3FB9E3A58}" destId="{711EDC8F-6EF5-44AF-AF86-52F9089BA6BD}" srcOrd="0" destOrd="0" presId="urn:microsoft.com/office/officeart/2005/8/layout/hProcess9"/>
    <dgm:cxn modelId="{5AF6A753-33E6-4816-87F2-5C4D503FD3E3}" type="presParOf" srcId="{B1F9E971-B3CA-4B86-AEB3-20E3FB9E3A58}" destId="{4FB994B3-1734-49B6-895C-EBBC0944AD89}" srcOrd="1" destOrd="0" presId="urn:microsoft.com/office/officeart/2005/8/layout/hProcess9"/>
    <dgm:cxn modelId="{628C5C6E-D809-4290-8F66-B15B760B6979}" type="presParOf" srcId="{4FB994B3-1734-49B6-895C-EBBC0944AD89}" destId="{92A987B0-9AF9-4460-98FD-AD7D75E713A0}" srcOrd="0" destOrd="0" presId="urn:microsoft.com/office/officeart/2005/8/layout/hProcess9"/>
    <dgm:cxn modelId="{49D00CEF-20A5-4A0F-A816-F6095A5C5991}" type="presParOf" srcId="{4FB994B3-1734-49B6-895C-EBBC0944AD89}" destId="{B311B34E-F5DB-4F22-BF31-E31D649B2636}" srcOrd="1" destOrd="0" presId="urn:microsoft.com/office/officeart/2005/8/layout/hProcess9"/>
    <dgm:cxn modelId="{F29A590E-A5C5-4365-9CC3-415948244BF4}" type="presParOf" srcId="{4FB994B3-1734-49B6-895C-EBBC0944AD89}" destId="{1DA0961A-1E87-433D-A29E-0847F22AE620}" srcOrd="2" destOrd="0" presId="urn:microsoft.com/office/officeart/2005/8/layout/hProcess9"/>
    <dgm:cxn modelId="{90AC3FCC-D36F-41D2-B9F6-0F918CB2EC78}" type="presParOf" srcId="{4FB994B3-1734-49B6-895C-EBBC0944AD89}" destId="{1DB60FAA-75C0-4994-997B-5FDE8D173BCC}" srcOrd="3" destOrd="0" presId="urn:microsoft.com/office/officeart/2005/8/layout/hProcess9"/>
    <dgm:cxn modelId="{CB68108E-87F6-4100-A36C-89BF223D4A86}" type="presParOf" srcId="{4FB994B3-1734-49B6-895C-EBBC0944AD89}" destId="{78B45C36-69E1-4046-9CEC-F890FF7FBFB5}" srcOrd="4" destOrd="0" presId="urn:microsoft.com/office/officeart/2005/8/layout/hProcess9"/>
    <dgm:cxn modelId="{B2DB5F38-AC7B-4EC1-9ECB-51D6A5C70293}" type="presParOf" srcId="{4FB994B3-1734-49B6-895C-EBBC0944AD89}" destId="{C7B01B51-7E5D-46A9-BB75-90341571BDC1}" srcOrd="5" destOrd="0" presId="urn:microsoft.com/office/officeart/2005/8/layout/hProcess9"/>
    <dgm:cxn modelId="{8FA08C0A-0E13-4405-B4B2-A68F6774C51E}" type="presParOf" srcId="{4FB994B3-1734-49B6-895C-EBBC0944AD89}" destId="{EFF6CDC9-2DB8-408F-8D0F-E3F5B90F0B87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9E71F-B963-4DF6-8E4F-44C3B06D0595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CF32C2CC-9198-4321-A5D4-51BA24A07767}">
      <dgm:prSet phldrT="[Text]"/>
      <dgm:spPr/>
      <dgm:t>
        <a:bodyPr/>
        <a:lstStyle/>
        <a:p>
          <a:r>
            <a:rPr lang="ro-RO" dirty="0" smtClean="0"/>
            <a:t>a. </a:t>
          </a:r>
          <a:r>
            <a:rPr lang="en-US" dirty="0" err="1" smtClean="0"/>
            <a:t>citrice</a:t>
          </a:r>
          <a:endParaRPr lang="ro-RO" dirty="0"/>
        </a:p>
      </dgm:t>
    </dgm:pt>
    <dgm:pt modelId="{65596F4D-9EE9-46C0-8648-3DD020A315CE}" type="parTrans" cxnId="{795CF8AF-7055-4592-8DD7-5DEEE2734F3E}">
      <dgm:prSet/>
      <dgm:spPr/>
      <dgm:t>
        <a:bodyPr/>
        <a:lstStyle/>
        <a:p>
          <a:endParaRPr lang="ro-RO"/>
        </a:p>
      </dgm:t>
    </dgm:pt>
    <dgm:pt modelId="{097B3D16-2065-4E03-9498-C17968CE7779}" type="sibTrans" cxnId="{795CF8AF-7055-4592-8DD7-5DEEE2734F3E}">
      <dgm:prSet/>
      <dgm:spPr/>
      <dgm:t>
        <a:bodyPr/>
        <a:lstStyle/>
        <a:p>
          <a:endParaRPr lang="ro-RO"/>
        </a:p>
      </dgm:t>
    </dgm:pt>
    <dgm:pt modelId="{E2450361-F11A-44B1-B438-47F5EF5BDA16}">
      <dgm:prSet phldrT="[Text]"/>
      <dgm:spPr/>
      <dgm:t>
        <a:bodyPr/>
        <a:lstStyle/>
        <a:p>
          <a:r>
            <a:rPr lang="ro-RO" dirty="0" smtClean="0"/>
            <a:t>b. </a:t>
          </a:r>
          <a:r>
            <a:rPr lang="en-US" dirty="0" smtClean="0"/>
            <a:t>acidulate</a:t>
          </a:r>
          <a:endParaRPr lang="ro-RO" dirty="0"/>
        </a:p>
      </dgm:t>
    </dgm:pt>
    <dgm:pt modelId="{0755860F-A2A5-4D28-8134-60F1CFF92F73}" type="parTrans" cxnId="{FC9A24B8-3042-4D11-9E6C-DCB743C2310B}">
      <dgm:prSet/>
      <dgm:spPr/>
      <dgm:t>
        <a:bodyPr/>
        <a:lstStyle/>
        <a:p>
          <a:endParaRPr lang="ro-RO"/>
        </a:p>
      </dgm:t>
    </dgm:pt>
    <dgm:pt modelId="{E868E609-88EB-45C4-96D5-76E8D8DD08FD}" type="sibTrans" cxnId="{FC9A24B8-3042-4D11-9E6C-DCB743C2310B}">
      <dgm:prSet/>
      <dgm:spPr/>
      <dgm:t>
        <a:bodyPr/>
        <a:lstStyle/>
        <a:p>
          <a:endParaRPr lang="ro-RO"/>
        </a:p>
      </dgm:t>
    </dgm:pt>
    <dgm:pt modelId="{CD72CB5F-385F-41E3-B1BC-89A08D4DF969}">
      <dgm:prSet phldrT="[Text]"/>
      <dgm:spPr/>
      <dgm:t>
        <a:bodyPr/>
        <a:lstStyle/>
        <a:p>
          <a:r>
            <a:rPr lang="ro-RO" dirty="0" smtClean="0"/>
            <a:t>c. </a:t>
          </a:r>
          <a:r>
            <a:rPr lang="en-US" dirty="0" err="1" smtClean="0"/>
            <a:t>astringente</a:t>
          </a:r>
          <a:endParaRPr lang="ro-RO" dirty="0"/>
        </a:p>
      </dgm:t>
    </dgm:pt>
    <dgm:pt modelId="{958B38DF-5343-4FDE-BC4A-0E565609A075}" type="parTrans" cxnId="{7843E91C-C89D-4994-9BC3-E1DD54469E01}">
      <dgm:prSet/>
      <dgm:spPr/>
      <dgm:t>
        <a:bodyPr/>
        <a:lstStyle/>
        <a:p>
          <a:endParaRPr lang="ro-RO"/>
        </a:p>
      </dgm:t>
    </dgm:pt>
    <dgm:pt modelId="{9FA5FE49-8664-4E97-A8D8-A1269B079E95}" type="sibTrans" cxnId="{7843E91C-C89D-4994-9BC3-E1DD54469E01}">
      <dgm:prSet/>
      <dgm:spPr/>
      <dgm:t>
        <a:bodyPr/>
        <a:lstStyle/>
        <a:p>
          <a:endParaRPr lang="ro-RO"/>
        </a:p>
      </dgm:t>
    </dgm:pt>
    <dgm:pt modelId="{B4526FEF-BAB6-455C-B895-568903B1BE9F}">
      <dgm:prSet phldrT="[Text]"/>
      <dgm:spPr/>
      <dgm:t>
        <a:bodyPr/>
        <a:lstStyle/>
        <a:p>
          <a:r>
            <a:rPr lang="ro-RO" dirty="0" smtClean="0"/>
            <a:t>d. </a:t>
          </a:r>
          <a:r>
            <a:rPr lang="en-US" dirty="0" err="1" smtClean="0"/>
            <a:t>zaharoase</a:t>
          </a:r>
          <a:r>
            <a:rPr lang="en-US" dirty="0" smtClean="0"/>
            <a:t>/ </a:t>
          </a:r>
          <a:r>
            <a:rPr lang="en-US" dirty="0" err="1" smtClean="0"/>
            <a:t>amidonoase</a:t>
          </a:r>
          <a:endParaRPr lang="ro-RO" dirty="0"/>
        </a:p>
      </dgm:t>
    </dgm:pt>
    <dgm:pt modelId="{9DE7EDCF-9FDA-4945-9C0D-EB6CFA155C46}" type="parTrans" cxnId="{CE313C94-5ED2-4D07-995F-991B8DE35500}">
      <dgm:prSet/>
      <dgm:spPr/>
      <dgm:t>
        <a:bodyPr/>
        <a:lstStyle/>
        <a:p>
          <a:endParaRPr lang="ro-RO"/>
        </a:p>
      </dgm:t>
    </dgm:pt>
    <dgm:pt modelId="{F323A29E-B32D-4FB0-96E5-6548754EE834}" type="sibTrans" cxnId="{CE313C94-5ED2-4D07-995F-991B8DE35500}">
      <dgm:prSet/>
      <dgm:spPr/>
      <dgm:t>
        <a:bodyPr/>
        <a:lstStyle/>
        <a:p>
          <a:endParaRPr lang="ro-RO"/>
        </a:p>
      </dgm:t>
    </dgm:pt>
    <dgm:pt modelId="{B1F9E971-B3CA-4B86-AEB3-20E3FB9E3A58}" type="pres">
      <dgm:prSet presAssocID="{C2D9E71F-B963-4DF6-8E4F-44C3B06D0595}" presName="CompostProcess" presStyleCnt="0">
        <dgm:presLayoutVars>
          <dgm:dir/>
          <dgm:resizeHandles val="exact"/>
        </dgm:presLayoutVars>
      </dgm:prSet>
      <dgm:spPr/>
    </dgm:pt>
    <dgm:pt modelId="{711EDC8F-6EF5-44AF-AF86-52F9089BA6BD}" type="pres">
      <dgm:prSet presAssocID="{C2D9E71F-B963-4DF6-8E4F-44C3B06D0595}" presName="arrow" presStyleLbl="bgShp" presStyleIdx="0" presStyleCnt="1"/>
      <dgm:spPr/>
    </dgm:pt>
    <dgm:pt modelId="{4FB994B3-1734-49B6-895C-EBBC0944AD89}" type="pres">
      <dgm:prSet presAssocID="{C2D9E71F-B963-4DF6-8E4F-44C3B06D0595}" presName="linearProcess" presStyleCnt="0"/>
      <dgm:spPr/>
    </dgm:pt>
    <dgm:pt modelId="{92A987B0-9AF9-4460-98FD-AD7D75E713A0}" type="pres">
      <dgm:prSet presAssocID="{CF32C2CC-9198-4321-A5D4-51BA24A0776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311B34E-F5DB-4F22-BF31-E31D649B2636}" type="pres">
      <dgm:prSet presAssocID="{097B3D16-2065-4E03-9498-C17968CE7779}" presName="sibTrans" presStyleCnt="0"/>
      <dgm:spPr/>
    </dgm:pt>
    <dgm:pt modelId="{1DA0961A-1E87-433D-A29E-0847F22AE620}" type="pres">
      <dgm:prSet presAssocID="{E2450361-F11A-44B1-B438-47F5EF5BDA1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60FAA-75C0-4994-997B-5FDE8D173BCC}" type="pres">
      <dgm:prSet presAssocID="{E868E609-88EB-45C4-96D5-76E8D8DD08FD}" presName="sibTrans" presStyleCnt="0"/>
      <dgm:spPr/>
    </dgm:pt>
    <dgm:pt modelId="{78B45C36-69E1-4046-9CEC-F890FF7FBFB5}" type="pres">
      <dgm:prSet presAssocID="{CD72CB5F-385F-41E3-B1BC-89A08D4DF9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7B01B51-7E5D-46A9-BB75-90341571BDC1}" type="pres">
      <dgm:prSet presAssocID="{9FA5FE49-8664-4E97-A8D8-A1269B079E95}" presName="sibTrans" presStyleCnt="0"/>
      <dgm:spPr/>
    </dgm:pt>
    <dgm:pt modelId="{EFF6CDC9-2DB8-408F-8D0F-E3F5B90F0B87}" type="pres">
      <dgm:prSet presAssocID="{B4526FEF-BAB6-455C-B895-568903B1BE9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96323355-DAE4-4786-867E-9881184EFB48}" type="presOf" srcId="{E2450361-F11A-44B1-B438-47F5EF5BDA16}" destId="{1DA0961A-1E87-433D-A29E-0847F22AE620}" srcOrd="0" destOrd="0" presId="urn:microsoft.com/office/officeart/2005/8/layout/hProcess9"/>
    <dgm:cxn modelId="{795CF8AF-7055-4592-8DD7-5DEEE2734F3E}" srcId="{C2D9E71F-B963-4DF6-8E4F-44C3B06D0595}" destId="{CF32C2CC-9198-4321-A5D4-51BA24A07767}" srcOrd="0" destOrd="0" parTransId="{65596F4D-9EE9-46C0-8648-3DD020A315CE}" sibTransId="{097B3D16-2065-4E03-9498-C17968CE7779}"/>
    <dgm:cxn modelId="{CE313C94-5ED2-4D07-995F-991B8DE35500}" srcId="{C2D9E71F-B963-4DF6-8E4F-44C3B06D0595}" destId="{B4526FEF-BAB6-455C-B895-568903B1BE9F}" srcOrd="3" destOrd="0" parTransId="{9DE7EDCF-9FDA-4945-9C0D-EB6CFA155C46}" sibTransId="{F323A29E-B32D-4FB0-96E5-6548754EE834}"/>
    <dgm:cxn modelId="{943AA6AA-F977-41FB-B11B-ECB854AD2C12}" type="presOf" srcId="{C2D9E71F-B963-4DF6-8E4F-44C3B06D0595}" destId="{B1F9E971-B3CA-4B86-AEB3-20E3FB9E3A58}" srcOrd="0" destOrd="0" presId="urn:microsoft.com/office/officeart/2005/8/layout/hProcess9"/>
    <dgm:cxn modelId="{692089E5-3053-4E5A-A243-A0EF33728069}" type="presOf" srcId="{CD72CB5F-385F-41E3-B1BC-89A08D4DF969}" destId="{78B45C36-69E1-4046-9CEC-F890FF7FBFB5}" srcOrd="0" destOrd="0" presId="urn:microsoft.com/office/officeart/2005/8/layout/hProcess9"/>
    <dgm:cxn modelId="{23124031-7B08-430C-886B-BF75A32AA07D}" type="presOf" srcId="{CF32C2CC-9198-4321-A5D4-51BA24A07767}" destId="{92A987B0-9AF9-4460-98FD-AD7D75E713A0}" srcOrd="0" destOrd="0" presId="urn:microsoft.com/office/officeart/2005/8/layout/hProcess9"/>
    <dgm:cxn modelId="{F6861FAA-48B3-4CBB-A644-39AF3D23C507}" type="presOf" srcId="{B4526FEF-BAB6-455C-B895-568903B1BE9F}" destId="{EFF6CDC9-2DB8-408F-8D0F-E3F5B90F0B87}" srcOrd="0" destOrd="0" presId="urn:microsoft.com/office/officeart/2005/8/layout/hProcess9"/>
    <dgm:cxn modelId="{7843E91C-C89D-4994-9BC3-E1DD54469E01}" srcId="{C2D9E71F-B963-4DF6-8E4F-44C3B06D0595}" destId="{CD72CB5F-385F-41E3-B1BC-89A08D4DF969}" srcOrd="2" destOrd="0" parTransId="{958B38DF-5343-4FDE-BC4A-0E565609A075}" sibTransId="{9FA5FE49-8664-4E97-A8D8-A1269B079E95}"/>
    <dgm:cxn modelId="{FC9A24B8-3042-4D11-9E6C-DCB743C2310B}" srcId="{C2D9E71F-B963-4DF6-8E4F-44C3B06D0595}" destId="{E2450361-F11A-44B1-B438-47F5EF5BDA16}" srcOrd="1" destOrd="0" parTransId="{0755860F-A2A5-4D28-8134-60F1CFF92F73}" sibTransId="{E868E609-88EB-45C4-96D5-76E8D8DD08FD}"/>
    <dgm:cxn modelId="{9FB8AE1A-C96E-41CF-A983-A54C6C9E0379}" type="presParOf" srcId="{B1F9E971-B3CA-4B86-AEB3-20E3FB9E3A58}" destId="{711EDC8F-6EF5-44AF-AF86-52F9089BA6BD}" srcOrd="0" destOrd="0" presId="urn:microsoft.com/office/officeart/2005/8/layout/hProcess9"/>
    <dgm:cxn modelId="{08387405-44B5-4381-8045-9D9B9DAD0087}" type="presParOf" srcId="{B1F9E971-B3CA-4B86-AEB3-20E3FB9E3A58}" destId="{4FB994B3-1734-49B6-895C-EBBC0944AD89}" srcOrd="1" destOrd="0" presId="urn:microsoft.com/office/officeart/2005/8/layout/hProcess9"/>
    <dgm:cxn modelId="{1D0A1B08-87F6-4C07-BD56-BAC8AD1EF427}" type="presParOf" srcId="{4FB994B3-1734-49B6-895C-EBBC0944AD89}" destId="{92A987B0-9AF9-4460-98FD-AD7D75E713A0}" srcOrd="0" destOrd="0" presId="urn:microsoft.com/office/officeart/2005/8/layout/hProcess9"/>
    <dgm:cxn modelId="{41A8982C-9D82-4B9F-AB64-3BC650818429}" type="presParOf" srcId="{4FB994B3-1734-49B6-895C-EBBC0944AD89}" destId="{B311B34E-F5DB-4F22-BF31-E31D649B2636}" srcOrd="1" destOrd="0" presId="urn:microsoft.com/office/officeart/2005/8/layout/hProcess9"/>
    <dgm:cxn modelId="{D3416F20-27B6-44BB-B710-B585B8F4D84F}" type="presParOf" srcId="{4FB994B3-1734-49B6-895C-EBBC0944AD89}" destId="{1DA0961A-1E87-433D-A29E-0847F22AE620}" srcOrd="2" destOrd="0" presId="urn:microsoft.com/office/officeart/2005/8/layout/hProcess9"/>
    <dgm:cxn modelId="{B1C03717-8C63-41B3-BC0F-DE071D200ECC}" type="presParOf" srcId="{4FB994B3-1734-49B6-895C-EBBC0944AD89}" destId="{1DB60FAA-75C0-4994-997B-5FDE8D173BCC}" srcOrd="3" destOrd="0" presId="urn:microsoft.com/office/officeart/2005/8/layout/hProcess9"/>
    <dgm:cxn modelId="{3559876C-8746-406E-B9B8-B135F0A247B1}" type="presParOf" srcId="{4FB994B3-1734-49B6-895C-EBBC0944AD89}" destId="{78B45C36-69E1-4046-9CEC-F890FF7FBFB5}" srcOrd="4" destOrd="0" presId="urn:microsoft.com/office/officeart/2005/8/layout/hProcess9"/>
    <dgm:cxn modelId="{CBAD54EA-0596-451B-80C8-EB2A873DDFBB}" type="presParOf" srcId="{4FB994B3-1734-49B6-895C-EBBC0944AD89}" destId="{C7B01B51-7E5D-46A9-BB75-90341571BDC1}" srcOrd="5" destOrd="0" presId="urn:microsoft.com/office/officeart/2005/8/layout/hProcess9"/>
    <dgm:cxn modelId="{09B6B17F-2712-4188-A23F-6E5E5AD6E3D5}" type="presParOf" srcId="{4FB994B3-1734-49B6-895C-EBBC0944AD89}" destId="{EFF6CDC9-2DB8-408F-8D0F-E3F5B90F0B87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41F051-EC7B-48FC-8427-7DEABFA80892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o-RO"/>
        </a:p>
      </dgm:t>
    </dgm:pt>
    <dgm:pt modelId="{4CE67345-1C91-49CC-ACCD-0879FFB44033}">
      <dgm:prSet phldrT="[Text]"/>
      <dgm:spPr/>
      <dgm:t>
        <a:bodyPr/>
        <a:lstStyle/>
        <a:p>
          <a:r>
            <a:rPr lang="ro-RO" dirty="0" smtClean="0"/>
            <a:t>a. zaharate sau cărnoase</a:t>
          </a:r>
          <a:endParaRPr lang="ro-RO" dirty="0"/>
        </a:p>
      </dgm:t>
    </dgm:pt>
    <dgm:pt modelId="{CCEDD451-C49E-4535-9819-5F59A53D03B0}" type="parTrans" cxnId="{7CB60B58-E74C-4939-B0BB-1C296183CF00}">
      <dgm:prSet/>
      <dgm:spPr/>
      <dgm:t>
        <a:bodyPr/>
        <a:lstStyle/>
        <a:p>
          <a:endParaRPr lang="ro-RO"/>
        </a:p>
      </dgm:t>
    </dgm:pt>
    <dgm:pt modelId="{1D8A16B4-310C-40D0-B204-7EE645268D21}" type="sibTrans" cxnId="{7CB60B58-E74C-4939-B0BB-1C296183CF00}">
      <dgm:prSet/>
      <dgm:spPr/>
      <dgm:t>
        <a:bodyPr/>
        <a:lstStyle/>
        <a:p>
          <a:endParaRPr lang="ro-RO"/>
        </a:p>
      </dgm:t>
    </dgm:pt>
    <dgm:pt modelId="{D74C3C62-86AA-438F-8D67-771ED61891A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 smtClean="0"/>
            <a:t>citrice</a:t>
          </a:r>
          <a:endParaRPr lang="ro-RO" dirty="0"/>
        </a:p>
      </dgm:t>
    </dgm:pt>
    <dgm:pt modelId="{75B50AC0-625F-4896-B2C8-0ACA8AB1ABA6}" type="parTrans" cxnId="{7F1EFFD6-82E9-4697-8E7D-ECAEEB12E076}">
      <dgm:prSet/>
      <dgm:spPr/>
      <dgm:t>
        <a:bodyPr/>
        <a:lstStyle/>
        <a:p>
          <a:endParaRPr lang="ro-RO"/>
        </a:p>
      </dgm:t>
    </dgm:pt>
    <dgm:pt modelId="{3F901FE3-0ABC-484F-B48D-D75CF2A65270}" type="sibTrans" cxnId="{7F1EFFD6-82E9-4697-8E7D-ECAEEB12E076}">
      <dgm:prSet/>
      <dgm:spPr/>
      <dgm:t>
        <a:bodyPr/>
        <a:lstStyle/>
        <a:p>
          <a:endParaRPr lang="ro-RO"/>
        </a:p>
      </dgm:t>
    </dgm:pt>
    <dgm:pt modelId="{F21684F8-C61F-4724-B1CB-A4B67CB25C46}">
      <dgm:prSet phldrT="[Text]"/>
      <dgm:spPr/>
      <dgm:t>
        <a:bodyPr/>
        <a:lstStyle/>
        <a:p>
          <a:r>
            <a:rPr lang="ro-RO" dirty="0" smtClean="0"/>
            <a:t>b. amilacee</a:t>
          </a:r>
          <a:endParaRPr lang="ro-RO" dirty="0"/>
        </a:p>
      </dgm:t>
    </dgm:pt>
    <dgm:pt modelId="{C40D5082-493D-4527-9F64-5580AE9F08CF}" type="parTrans" cxnId="{A9CCCDF5-3A81-4F56-82D5-FB34354025E7}">
      <dgm:prSet/>
      <dgm:spPr/>
      <dgm:t>
        <a:bodyPr/>
        <a:lstStyle/>
        <a:p>
          <a:endParaRPr lang="ro-RO"/>
        </a:p>
      </dgm:t>
    </dgm:pt>
    <dgm:pt modelId="{A8838841-89C2-49D4-84B1-9B38D89DA5AA}" type="sibTrans" cxnId="{A9CCCDF5-3A81-4F56-82D5-FB34354025E7}">
      <dgm:prSet/>
      <dgm:spPr/>
      <dgm:t>
        <a:bodyPr/>
        <a:lstStyle/>
        <a:p>
          <a:endParaRPr lang="ro-RO"/>
        </a:p>
      </dgm:t>
    </dgm:pt>
    <dgm:pt modelId="{42698816-F031-48B4-9AFF-D7104D282A87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 smtClean="0"/>
            <a:t>banane</a:t>
          </a:r>
          <a:endParaRPr lang="ro-RO" dirty="0"/>
        </a:p>
      </dgm:t>
    </dgm:pt>
    <dgm:pt modelId="{8C8EA846-50E5-48D6-8813-37CCF90EE29A}" type="parTrans" cxnId="{1B631C3F-398B-4EDE-B358-F893185CC88F}">
      <dgm:prSet/>
      <dgm:spPr/>
      <dgm:t>
        <a:bodyPr/>
        <a:lstStyle/>
        <a:p>
          <a:endParaRPr lang="ro-RO"/>
        </a:p>
      </dgm:t>
    </dgm:pt>
    <dgm:pt modelId="{C0B4A2C4-00AF-490D-AE0A-1FB6BBD39E7B}" type="sibTrans" cxnId="{1B631C3F-398B-4EDE-B358-F893185CC88F}">
      <dgm:prSet/>
      <dgm:spPr/>
      <dgm:t>
        <a:bodyPr/>
        <a:lstStyle/>
        <a:p>
          <a:endParaRPr lang="ro-RO"/>
        </a:p>
      </dgm:t>
    </dgm:pt>
    <dgm:pt modelId="{8CE937A9-96AC-46E2-B354-537474FB676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 smtClean="0"/>
            <a:t>castane</a:t>
          </a:r>
          <a:endParaRPr lang="ro-RO" dirty="0"/>
        </a:p>
      </dgm:t>
    </dgm:pt>
    <dgm:pt modelId="{1C19A710-AD42-4B08-90C7-88F866F1DAC9}" type="parTrans" cxnId="{EFFE8F98-E834-4CAA-B9F1-1F657A618EDF}">
      <dgm:prSet/>
      <dgm:spPr/>
      <dgm:t>
        <a:bodyPr/>
        <a:lstStyle/>
        <a:p>
          <a:endParaRPr lang="ro-RO"/>
        </a:p>
      </dgm:t>
    </dgm:pt>
    <dgm:pt modelId="{14260690-D44A-4B06-8D5F-894254C05192}" type="sibTrans" cxnId="{EFFE8F98-E834-4CAA-B9F1-1F657A618EDF}">
      <dgm:prSet/>
      <dgm:spPr/>
      <dgm:t>
        <a:bodyPr/>
        <a:lstStyle/>
        <a:p>
          <a:endParaRPr lang="ro-RO"/>
        </a:p>
      </dgm:t>
    </dgm:pt>
    <dgm:pt modelId="{40921B75-4603-4648-A0BE-3DCCCC7CEED8}">
      <dgm:prSet phldrT="[Text]"/>
      <dgm:spPr/>
      <dgm:t>
        <a:bodyPr/>
        <a:lstStyle/>
        <a:p>
          <a:r>
            <a:rPr lang="ro-RO" dirty="0" smtClean="0"/>
            <a:t>c. oleaginoase</a:t>
          </a:r>
          <a:endParaRPr lang="ro-RO" dirty="0"/>
        </a:p>
      </dgm:t>
    </dgm:pt>
    <dgm:pt modelId="{62D9AFD1-251F-4CED-95AF-7EE7DCFC0B01}" type="parTrans" cxnId="{683B298E-B9E3-4B80-A08F-CF763AC5E669}">
      <dgm:prSet/>
      <dgm:spPr/>
      <dgm:t>
        <a:bodyPr/>
        <a:lstStyle/>
        <a:p>
          <a:endParaRPr lang="ro-RO"/>
        </a:p>
      </dgm:t>
    </dgm:pt>
    <dgm:pt modelId="{9CE57C65-BF7A-418A-9359-268E79D224BC}" type="sibTrans" cxnId="{683B298E-B9E3-4B80-A08F-CF763AC5E669}">
      <dgm:prSet/>
      <dgm:spPr/>
      <dgm:t>
        <a:bodyPr/>
        <a:lstStyle/>
        <a:p>
          <a:endParaRPr lang="ro-RO"/>
        </a:p>
      </dgm:t>
    </dgm:pt>
    <dgm:pt modelId="{3B667E61-68A6-4A1E-BFF4-B3A83673639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 smtClean="0"/>
            <a:t>nuci</a:t>
          </a:r>
          <a:endParaRPr lang="ro-RO" dirty="0"/>
        </a:p>
      </dgm:t>
    </dgm:pt>
    <dgm:pt modelId="{3CDDDF37-F257-433C-A7AF-1B5BE0D08FEE}" type="parTrans" cxnId="{E762AD31-8114-4AE2-9B67-465C12FF835F}">
      <dgm:prSet/>
      <dgm:spPr/>
      <dgm:t>
        <a:bodyPr/>
        <a:lstStyle/>
        <a:p>
          <a:endParaRPr lang="ro-RO"/>
        </a:p>
      </dgm:t>
    </dgm:pt>
    <dgm:pt modelId="{12EE1E7D-5025-4688-814A-CE2CA6F0BD96}" type="sibTrans" cxnId="{E762AD31-8114-4AE2-9B67-465C12FF835F}">
      <dgm:prSet/>
      <dgm:spPr/>
      <dgm:t>
        <a:bodyPr/>
        <a:lstStyle/>
        <a:p>
          <a:endParaRPr lang="ro-RO"/>
        </a:p>
      </dgm:t>
    </dgm:pt>
    <dgm:pt modelId="{BDCC86C9-6698-41A1-BA54-8A2A33505EA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 smtClean="0"/>
            <a:t>Arahide, migdale, alune</a:t>
          </a:r>
          <a:endParaRPr lang="ro-RO" dirty="0"/>
        </a:p>
      </dgm:t>
    </dgm:pt>
    <dgm:pt modelId="{23647706-A545-4C18-A7D5-0CCC145C525C}" type="parTrans" cxnId="{B13CB751-A02D-40EC-B0BE-995965645B8A}">
      <dgm:prSet/>
      <dgm:spPr/>
      <dgm:t>
        <a:bodyPr/>
        <a:lstStyle/>
        <a:p>
          <a:endParaRPr lang="ro-RO"/>
        </a:p>
      </dgm:t>
    </dgm:pt>
    <dgm:pt modelId="{9C51394D-811E-48F1-B931-31AFB544A9FE}" type="sibTrans" cxnId="{B13CB751-A02D-40EC-B0BE-995965645B8A}">
      <dgm:prSet/>
      <dgm:spPr/>
      <dgm:t>
        <a:bodyPr/>
        <a:lstStyle/>
        <a:p>
          <a:endParaRPr lang="ro-RO"/>
        </a:p>
      </dgm:t>
    </dgm:pt>
    <dgm:pt modelId="{4EDA06F2-657B-48DF-8243-9C7579ADE940}" type="pres">
      <dgm:prSet presAssocID="{5141F051-EC7B-48FC-8427-7DEABFA80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595BDD-6909-4E99-A2EF-290EB71D743E}" type="pres">
      <dgm:prSet presAssocID="{4CE67345-1C91-49CC-ACCD-0879FFB44033}" presName="composite" presStyleCnt="0"/>
      <dgm:spPr/>
    </dgm:pt>
    <dgm:pt modelId="{AEA2F2EB-4A55-4E0F-9D71-349F8EB57B38}" type="pres">
      <dgm:prSet presAssocID="{4CE67345-1C91-49CC-ACCD-0879FFB440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AF22B82-AB59-4F03-8B95-979E21FF1FC7}" type="pres">
      <dgm:prSet presAssocID="{4CE67345-1C91-49CC-ACCD-0879FFB4403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DB58372-8C89-45C7-AE69-4B0F71F143F4}" type="pres">
      <dgm:prSet presAssocID="{1D8A16B4-310C-40D0-B204-7EE645268D21}" presName="space" presStyleCnt="0"/>
      <dgm:spPr/>
    </dgm:pt>
    <dgm:pt modelId="{69C4CC18-0CF3-44B0-9303-C45360983653}" type="pres">
      <dgm:prSet presAssocID="{F21684F8-C61F-4724-B1CB-A4B67CB25C46}" presName="composite" presStyleCnt="0"/>
      <dgm:spPr/>
    </dgm:pt>
    <dgm:pt modelId="{67EC20AD-40F0-466F-B547-9592CA1521C7}" type="pres">
      <dgm:prSet presAssocID="{F21684F8-C61F-4724-B1CB-A4B67CB25C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43D9C-CDF9-420C-BAB7-4F20475FAABE}" type="pres">
      <dgm:prSet presAssocID="{F21684F8-C61F-4724-B1CB-A4B67CB25C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CF17A-4295-4C6A-BA51-A7A0812F1428}" type="pres">
      <dgm:prSet presAssocID="{A8838841-89C2-49D4-84B1-9B38D89DA5AA}" presName="space" presStyleCnt="0"/>
      <dgm:spPr/>
    </dgm:pt>
    <dgm:pt modelId="{22E580EA-DC80-4026-AAFF-A35B44DDCE0C}" type="pres">
      <dgm:prSet presAssocID="{40921B75-4603-4648-A0BE-3DCCCC7CEED8}" presName="composite" presStyleCnt="0"/>
      <dgm:spPr/>
    </dgm:pt>
    <dgm:pt modelId="{71814C1A-427B-40A2-889D-DBE86614C8F3}" type="pres">
      <dgm:prSet presAssocID="{40921B75-4603-4648-A0BE-3DCCCC7CEED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8F37A-5254-4625-8033-D7222178BC11}" type="pres">
      <dgm:prSet presAssocID="{40921B75-4603-4648-A0BE-3DCCCC7CEED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CB751-A02D-40EC-B0BE-995965645B8A}" srcId="{40921B75-4603-4648-A0BE-3DCCCC7CEED8}" destId="{BDCC86C9-6698-41A1-BA54-8A2A33505EAF}" srcOrd="1" destOrd="0" parTransId="{23647706-A545-4C18-A7D5-0CCC145C525C}" sibTransId="{9C51394D-811E-48F1-B931-31AFB544A9FE}"/>
    <dgm:cxn modelId="{7CB60B58-E74C-4939-B0BB-1C296183CF00}" srcId="{5141F051-EC7B-48FC-8427-7DEABFA80892}" destId="{4CE67345-1C91-49CC-ACCD-0879FFB44033}" srcOrd="0" destOrd="0" parTransId="{CCEDD451-C49E-4535-9819-5F59A53D03B0}" sibTransId="{1D8A16B4-310C-40D0-B204-7EE645268D21}"/>
    <dgm:cxn modelId="{7F1EFFD6-82E9-4697-8E7D-ECAEEB12E076}" srcId="{4CE67345-1C91-49CC-ACCD-0879FFB44033}" destId="{D74C3C62-86AA-438F-8D67-771ED61891A7}" srcOrd="0" destOrd="0" parTransId="{75B50AC0-625F-4896-B2C8-0ACA8AB1ABA6}" sibTransId="{3F901FE3-0ABC-484F-B48D-D75CF2A65270}"/>
    <dgm:cxn modelId="{355078A9-5C63-49C1-8E79-B58A3F152F97}" type="presOf" srcId="{40921B75-4603-4648-A0BE-3DCCCC7CEED8}" destId="{71814C1A-427B-40A2-889D-DBE86614C8F3}" srcOrd="0" destOrd="0" presId="urn:microsoft.com/office/officeart/2005/8/layout/hList1"/>
    <dgm:cxn modelId="{B861F6EF-B157-4B2B-AAFC-B271C8418098}" type="presOf" srcId="{4CE67345-1C91-49CC-ACCD-0879FFB44033}" destId="{AEA2F2EB-4A55-4E0F-9D71-349F8EB57B38}" srcOrd="0" destOrd="0" presId="urn:microsoft.com/office/officeart/2005/8/layout/hList1"/>
    <dgm:cxn modelId="{9A766267-ED89-4496-9189-C118C17D81CE}" type="presOf" srcId="{F21684F8-C61F-4724-B1CB-A4B67CB25C46}" destId="{67EC20AD-40F0-466F-B547-9592CA1521C7}" srcOrd="0" destOrd="0" presId="urn:microsoft.com/office/officeart/2005/8/layout/hList1"/>
    <dgm:cxn modelId="{4DF2EE51-9360-4993-984F-9CAF90161720}" type="presOf" srcId="{BDCC86C9-6698-41A1-BA54-8A2A33505EAF}" destId="{1508F37A-5254-4625-8033-D7222178BC11}" srcOrd="0" destOrd="1" presId="urn:microsoft.com/office/officeart/2005/8/layout/hList1"/>
    <dgm:cxn modelId="{EFFE8F98-E834-4CAA-B9F1-1F657A618EDF}" srcId="{F21684F8-C61F-4724-B1CB-A4B67CB25C46}" destId="{8CE937A9-96AC-46E2-B354-537474FB6766}" srcOrd="1" destOrd="0" parTransId="{1C19A710-AD42-4B08-90C7-88F866F1DAC9}" sibTransId="{14260690-D44A-4B06-8D5F-894254C05192}"/>
    <dgm:cxn modelId="{1B631C3F-398B-4EDE-B358-F893185CC88F}" srcId="{F21684F8-C61F-4724-B1CB-A4B67CB25C46}" destId="{42698816-F031-48B4-9AFF-D7104D282A87}" srcOrd="0" destOrd="0" parTransId="{8C8EA846-50E5-48D6-8813-37CCF90EE29A}" sibTransId="{C0B4A2C4-00AF-490D-AE0A-1FB6BBD39E7B}"/>
    <dgm:cxn modelId="{FE1474D5-10FB-4A0C-ACBA-5591381AF950}" type="presOf" srcId="{D74C3C62-86AA-438F-8D67-771ED61891A7}" destId="{BAF22B82-AB59-4F03-8B95-979E21FF1FC7}" srcOrd="0" destOrd="0" presId="urn:microsoft.com/office/officeart/2005/8/layout/hList1"/>
    <dgm:cxn modelId="{9CA7E39D-F1A3-47E6-944E-AFB3D27B3CB3}" type="presOf" srcId="{3B667E61-68A6-4A1E-BFF4-B3A836736392}" destId="{1508F37A-5254-4625-8033-D7222178BC11}" srcOrd="0" destOrd="0" presId="urn:microsoft.com/office/officeart/2005/8/layout/hList1"/>
    <dgm:cxn modelId="{7CB434DC-1CFC-46F2-95B2-63C0A53761EA}" type="presOf" srcId="{5141F051-EC7B-48FC-8427-7DEABFA80892}" destId="{4EDA06F2-657B-48DF-8243-9C7579ADE940}" srcOrd="0" destOrd="0" presId="urn:microsoft.com/office/officeart/2005/8/layout/hList1"/>
    <dgm:cxn modelId="{FBE4DF7D-C4B3-4453-B2DD-9877AA620DA4}" type="presOf" srcId="{42698816-F031-48B4-9AFF-D7104D282A87}" destId="{50E43D9C-CDF9-420C-BAB7-4F20475FAABE}" srcOrd="0" destOrd="0" presId="urn:microsoft.com/office/officeart/2005/8/layout/hList1"/>
    <dgm:cxn modelId="{A9CCCDF5-3A81-4F56-82D5-FB34354025E7}" srcId="{5141F051-EC7B-48FC-8427-7DEABFA80892}" destId="{F21684F8-C61F-4724-B1CB-A4B67CB25C46}" srcOrd="1" destOrd="0" parTransId="{C40D5082-493D-4527-9F64-5580AE9F08CF}" sibTransId="{A8838841-89C2-49D4-84B1-9B38D89DA5AA}"/>
    <dgm:cxn modelId="{5034E7FB-4788-4CBF-B151-AC04242C1C64}" type="presOf" srcId="{8CE937A9-96AC-46E2-B354-537474FB6766}" destId="{50E43D9C-CDF9-420C-BAB7-4F20475FAABE}" srcOrd="0" destOrd="1" presId="urn:microsoft.com/office/officeart/2005/8/layout/hList1"/>
    <dgm:cxn modelId="{E762AD31-8114-4AE2-9B67-465C12FF835F}" srcId="{40921B75-4603-4648-A0BE-3DCCCC7CEED8}" destId="{3B667E61-68A6-4A1E-BFF4-B3A836736392}" srcOrd="0" destOrd="0" parTransId="{3CDDDF37-F257-433C-A7AF-1B5BE0D08FEE}" sibTransId="{12EE1E7D-5025-4688-814A-CE2CA6F0BD96}"/>
    <dgm:cxn modelId="{683B298E-B9E3-4B80-A08F-CF763AC5E669}" srcId="{5141F051-EC7B-48FC-8427-7DEABFA80892}" destId="{40921B75-4603-4648-A0BE-3DCCCC7CEED8}" srcOrd="2" destOrd="0" parTransId="{62D9AFD1-251F-4CED-95AF-7EE7DCFC0B01}" sibTransId="{9CE57C65-BF7A-418A-9359-268E79D224BC}"/>
    <dgm:cxn modelId="{A374916F-F12B-4A2A-A0E6-1AB87FA22A58}" type="presParOf" srcId="{4EDA06F2-657B-48DF-8243-9C7579ADE940}" destId="{41595BDD-6909-4E99-A2EF-290EB71D743E}" srcOrd="0" destOrd="0" presId="urn:microsoft.com/office/officeart/2005/8/layout/hList1"/>
    <dgm:cxn modelId="{73641650-B7BE-4D7F-BE01-9F3B4D191A30}" type="presParOf" srcId="{41595BDD-6909-4E99-A2EF-290EB71D743E}" destId="{AEA2F2EB-4A55-4E0F-9D71-349F8EB57B38}" srcOrd="0" destOrd="0" presId="urn:microsoft.com/office/officeart/2005/8/layout/hList1"/>
    <dgm:cxn modelId="{6F3FFAC8-D48D-4602-8563-13247484C772}" type="presParOf" srcId="{41595BDD-6909-4E99-A2EF-290EB71D743E}" destId="{BAF22B82-AB59-4F03-8B95-979E21FF1FC7}" srcOrd="1" destOrd="0" presId="urn:microsoft.com/office/officeart/2005/8/layout/hList1"/>
    <dgm:cxn modelId="{641BAAF9-FFDE-402B-94D2-FE252E7A409C}" type="presParOf" srcId="{4EDA06F2-657B-48DF-8243-9C7579ADE940}" destId="{ADB58372-8C89-45C7-AE69-4B0F71F143F4}" srcOrd="1" destOrd="0" presId="urn:microsoft.com/office/officeart/2005/8/layout/hList1"/>
    <dgm:cxn modelId="{16A8CA55-C733-4E38-BFFB-77145A07BC64}" type="presParOf" srcId="{4EDA06F2-657B-48DF-8243-9C7579ADE940}" destId="{69C4CC18-0CF3-44B0-9303-C45360983653}" srcOrd="2" destOrd="0" presId="urn:microsoft.com/office/officeart/2005/8/layout/hList1"/>
    <dgm:cxn modelId="{2284F1F1-D2CE-4CC9-B3F3-622D806610CA}" type="presParOf" srcId="{69C4CC18-0CF3-44B0-9303-C45360983653}" destId="{67EC20AD-40F0-466F-B547-9592CA1521C7}" srcOrd="0" destOrd="0" presId="urn:microsoft.com/office/officeart/2005/8/layout/hList1"/>
    <dgm:cxn modelId="{F39B40AB-A8B2-4A48-A870-7344B6AE2ECF}" type="presParOf" srcId="{69C4CC18-0CF3-44B0-9303-C45360983653}" destId="{50E43D9C-CDF9-420C-BAB7-4F20475FAABE}" srcOrd="1" destOrd="0" presId="urn:microsoft.com/office/officeart/2005/8/layout/hList1"/>
    <dgm:cxn modelId="{BE9B70CD-634C-4AF8-9F7A-209679CB18F6}" type="presParOf" srcId="{4EDA06F2-657B-48DF-8243-9C7579ADE940}" destId="{6BECF17A-4295-4C6A-BA51-A7A0812F1428}" srcOrd="3" destOrd="0" presId="urn:microsoft.com/office/officeart/2005/8/layout/hList1"/>
    <dgm:cxn modelId="{1F53847A-096D-4F65-B895-8F7CC4E03BA8}" type="presParOf" srcId="{4EDA06F2-657B-48DF-8243-9C7579ADE940}" destId="{22E580EA-DC80-4026-AAFF-A35B44DDCE0C}" srcOrd="4" destOrd="0" presId="urn:microsoft.com/office/officeart/2005/8/layout/hList1"/>
    <dgm:cxn modelId="{22AC6991-FC0F-43F3-9241-8E3615BCEB45}" type="presParOf" srcId="{22E580EA-DC80-4026-AAFF-A35B44DDCE0C}" destId="{71814C1A-427B-40A2-889D-DBE86614C8F3}" srcOrd="0" destOrd="0" presId="urn:microsoft.com/office/officeart/2005/8/layout/hList1"/>
    <dgm:cxn modelId="{732A6412-EE14-4283-BA71-96A920FF7896}" type="presParOf" srcId="{22E580EA-DC80-4026-AAFF-A35B44DDCE0C}" destId="{1508F37A-5254-4625-8033-D7222178BC11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76F25E-3420-46FF-B7A7-84E9DEB1BDCB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o-RO"/>
        </a:p>
      </dgm:t>
    </dgm:pt>
    <dgm:pt modelId="{DD6506E2-D390-4D4E-9D27-B3AFA82296DF}">
      <dgm:prSet phldrT="[Text]" custT="1"/>
      <dgm:spPr/>
      <dgm:t>
        <a:bodyPr/>
        <a:lstStyle/>
        <a:p>
          <a:r>
            <a:rPr lang="ro-RO" sz="1800"/>
            <a:t>a. acțiune mineralizantă </a:t>
          </a:r>
        </a:p>
      </dgm:t>
    </dgm:pt>
    <dgm:pt modelId="{41259163-2760-48C9-A2F6-433A52EF9EA8}" type="parTrans" cxnId="{AA9A47D6-9EA3-4AB3-9364-D6D646A73BCC}">
      <dgm:prSet/>
      <dgm:spPr/>
      <dgm:t>
        <a:bodyPr/>
        <a:lstStyle/>
        <a:p>
          <a:endParaRPr lang="ro-RO"/>
        </a:p>
      </dgm:t>
    </dgm:pt>
    <dgm:pt modelId="{A293273F-1775-4572-A147-B97B149AE929}" type="sibTrans" cxnId="{AA9A47D6-9EA3-4AB3-9364-D6D646A73BCC}">
      <dgm:prSet/>
      <dgm:spPr/>
      <dgm:t>
        <a:bodyPr/>
        <a:lstStyle/>
        <a:p>
          <a:endParaRPr lang="ro-RO"/>
        </a:p>
      </dgm:t>
    </dgm:pt>
    <dgm:pt modelId="{2492933C-8288-479E-8B5C-9CCAF4DE45BF}">
      <dgm:prSet phldrT="[Text]" custT="1"/>
      <dgm:spPr/>
      <dgm:t>
        <a:bodyPr/>
        <a:lstStyle/>
        <a:p>
          <a:r>
            <a:rPr lang="en-US" sz="1800"/>
            <a:t>b. ac</a:t>
          </a:r>
          <a:r>
            <a:rPr lang="ro-RO" sz="1800"/>
            <a:t>ți</a:t>
          </a:r>
          <a:r>
            <a:rPr lang="en-US" sz="1800"/>
            <a:t>une vitaminizant</a:t>
          </a:r>
          <a:r>
            <a:rPr lang="ro-RO" sz="1800"/>
            <a:t>ă</a:t>
          </a:r>
        </a:p>
      </dgm:t>
    </dgm:pt>
    <dgm:pt modelId="{0668BB06-16F1-446C-AF1A-58EFC0BA32D2}" type="parTrans" cxnId="{31C7FC4C-A230-4679-8B8B-557517D13899}">
      <dgm:prSet/>
      <dgm:spPr/>
      <dgm:t>
        <a:bodyPr/>
        <a:lstStyle/>
        <a:p>
          <a:endParaRPr lang="ro-RO"/>
        </a:p>
      </dgm:t>
    </dgm:pt>
    <dgm:pt modelId="{5895D243-63A1-4454-9A13-78DA607AE575}" type="sibTrans" cxnId="{31C7FC4C-A230-4679-8B8B-557517D13899}">
      <dgm:prSet/>
      <dgm:spPr/>
      <dgm:t>
        <a:bodyPr/>
        <a:lstStyle/>
        <a:p>
          <a:endParaRPr lang="ro-RO"/>
        </a:p>
      </dgm:t>
    </dgm:pt>
    <dgm:pt modelId="{1B006DBB-E7B1-48BD-8BA1-0E9A0EB6D67F}">
      <dgm:prSet custT="1"/>
      <dgm:spPr/>
      <dgm:t>
        <a:bodyPr/>
        <a:lstStyle/>
        <a:p>
          <a:r>
            <a:rPr lang="ro-RO" sz="1800"/>
            <a:t>prin conținutul de minerale</a:t>
          </a:r>
          <a:r>
            <a:rPr lang="en-US" sz="1800"/>
            <a:t>: sodiu, potasiu, magneziu, calciu, fosfor;</a:t>
          </a:r>
          <a:endParaRPr lang="ro-RO" sz="1800"/>
        </a:p>
      </dgm:t>
    </dgm:pt>
    <dgm:pt modelId="{143446F3-2B20-4806-A914-7F3361207AFC}" type="parTrans" cxnId="{EF01D332-23A3-44AF-943F-1C97015ABF1B}">
      <dgm:prSet/>
      <dgm:spPr/>
      <dgm:t>
        <a:bodyPr/>
        <a:lstStyle/>
        <a:p>
          <a:endParaRPr lang="ro-RO"/>
        </a:p>
      </dgm:t>
    </dgm:pt>
    <dgm:pt modelId="{83A8B44F-C475-4792-A465-B7CB9AF0D003}" type="sibTrans" cxnId="{EF01D332-23A3-44AF-943F-1C97015ABF1B}">
      <dgm:prSet/>
      <dgm:spPr/>
      <dgm:t>
        <a:bodyPr/>
        <a:lstStyle/>
        <a:p>
          <a:endParaRPr lang="ro-RO"/>
        </a:p>
      </dgm:t>
    </dgm:pt>
    <dgm:pt modelId="{8B098C1B-83A6-4CF2-8729-8BB467C57E1B}">
      <dgm:prSet custT="1"/>
      <dgm:spPr/>
      <dgm:t>
        <a:bodyPr/>
        <a:lstStyle/>
        <a:p>
          <a:r>
            <a:rPr lang="ro-RO" sz="1800"/>
            <a:t>prin conținutul de vitamine</a:t>
          </a:r>
          <a:r>
            <a:rPr lang="en-US" sz="1800"/>
            <a:t>: A, complexul B, C, E</a:t>
          </a:r>
          <a:endParaRPr lang="ro-RO" sz="1800"/>
        </a:p>
      </dgm:t>
    </dgm:pt>
    <dgm:pt modelId="{91358D64-8AF1-414E-90F6-663EBD4869EB}" type="parTrans" cxnId="{1180C5F7-4646-45A7-BCEE-2367F584735E}">
      <dgm:prSet/>
      <dgm:spPr/>
      <dgm:t>
        <a:bodyPr/>
        <a:lstStyle/>
        <a:p>
          <a:endParaRPr lang="ro-RO"/>
        </a:p>
      </dgm:t>
    </dgm:pt>
    <dgm:pt modelId="{B2468BED-2868-4DDD-8159-46CA10A52427}" type="sibTrans" cxnId="{1180C5F7-4646-45A7-BCEE-2367F584735E}">
      <dgm:prSet/>
      <dgm:spPr/>
      <dgm:t>
        <a:bodyPr/>
        <a:lstStyle/>
        <a:p>
          <a:endParaRPr lang="ro-RO"/>
        </a:p>
      </dgm:t>
    </dgm:pt>
    <dgm:pt modelId="{B7519EED-0D06-4D87-9A5F-FB8644142954}">
      <dgm:prSet custT="1"/>
      <dgm:spPr/>
      <dgm:t>
        <a:bodyPr/>
        <a:lstStyle/>
        <a:p>
          <a:r>
            <a:rPr lang="en-US" sz="1800"/>
            <a:t>sunt indicate </a:t>
          </a:r>
          <a:r>
            <a:rPr lang="ro-RO" sz="1800"/>
            <a:t>î</a:t>
          </a:r>
          <a:r>
            <a:rPr lang="en-US" sz="1800"/>
            <a:t>n anemii</a:t>
          </a:r>
          <a:r>
            <a:rPr lang="ro-RO" sz="1800"/>
            <a:t>, decalcifieri, scorbut</a:t>
          </a:r>
        </a:p>
      </dgm:t>
    </dgm:pt>
    <dgm:pt modelId="{D538E388-9AB6-4AE4-ACB2-9740D8B92C5A}" type="parTrans" cxnId="{E2DF8C36-EB1F-4D72-997D-FEFFFBEFCCC5}">
      <dgm:prSet/>
      <dgm:spPr/>
      <dgm:t>
        <a:bodyPr/>
        <a:lstStyle/>
        <a:p>
          <a:endParaRPr lang="ro-RO"/>
        </a:p>
      </dgm:t>
    </dgm:pt>
    <dgm:pt modelId="{693A3285-D283-45AC-9983-AA4C2F7890F2}" type="sibTrans" cxnId="{E2DF8C36-EB1F-4D72-997D-FEFFFBEFCCC5}">
      <dgm:prSet/>
      <dgm:spPr/>
      <dgm:t>
        <a:bodyPr/>
        <a:lstStyle/>
        <a:p>
          <a:endParaRPr lang="ro-RO"/>
        </a:p>
      </dgm:t>
    </dgm:pt>
    <dgm:pt modelId="{1776D6D8-54A3-4DB7-9846-505A30E67DDA}" type="pres">
      <dgm:prSet presAssocID="{2676F25E-3420-46FF-B7A7-84E9DEB1BD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DBF1859-E0EF-4E99-870B-4045B72CEB40}" type="pres">
      <dgm:prSet presAssocID="{DD6506E2-D390-4D4E-9D27-B3AFA82296DF}" presName="parentLin" presStyleCnt="0"/>
      <dgm:spPr/>
      <dgm:t>
        <a:bodyPr/>
        <a:lstStyle/>
        <a:p>
          <a:endParaRPr lang="ro-RO"/>
        </a:p>
      </dgm:t>
    </dgm:pt>
    <dgm:pt modelId="{DD683EE9-2149-4FA1-AB62-0C8BE60BD6EA}" type="pres">
      <dgm:prSet presAssocID="{DD6506E2-D390-4D4E-9D27-B3AFA82296DF}" presName="parentLeftMargin" presStyleLbl="node1" presStyleIdx="0" presStyleCnt="2"/>
      <dgm:spPr/>
      <dgm:t>
        <a:bodyPr/>
        <a:lstStyle/>
        <a:p>
          <a:endParaRPr lang="ro-RO"/>
        </a:p>
      </dgm:t>
    </dgm:pt>
    <dgm:pt modelId="{077D668E-14ED-460F-86AE-7C741A231C84}" type="pres">
      <dgm:prSet presAssocID="{DD6506E2-D390-4D4E-9D27-B3AFA82296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A647535-6898-409C-B588-9B2FF7C0B86E}" type="pres">
      <dgm:prSet presAssocID="{DD6506E2-D390-4D4E-9D27-B3AFA82296DF}" presName="negativeSpace" presStyleCnt="0"/>
      <dgm:spPr/>
      <dgm:t>
        <a:bodyPr/>
        <a:lstStyle/>
        <a:p>
          <a:endParaRPr lang="ro-RO"/>
        </a:p>
      </dgm:t>
    </dgm:pt>
    <dgm:pt modelId="{70219F74-8B96-4179-91E5-4A11F381CC76}" type="pres">
      <dgm:prSet presAssocID="{DD6506E2-D390-4D4E-9D27-B3AFA82296D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011A6B8-1504-4DCE-BC83-4BD0DBD16370}" type="pres">
      <dgm:prSet presAssocID="{A293273F-1775-4572-A147-B97B149AE929}" presName="spaceBetweenRectangles" presStyleCnt="0"/>
      <dgm:spPr/>
      <dgm:t>
        <a:bodyPr/>
        <a:lstStyle/>
        <a:p>
          <a:endParaRPr lang="ro-RO"/>
        </a:p>
      </dgm:t>
    </dgm:pt>
    <dgm:pt modelId="{BAD5A7B4-606A-4540-8CE8-F0F9A07C1CF7}" type="pres">
      <dgm:prSet presAssocID="{2492933C-8288-479E-8B5C-9CCAF4DE45BF}" presName="parentLin" presStyleCnt="0"/>
      <dgm:spPr/>
      <dgm:t>
        <a:bodyPr/>
        <a:lstStyle/>
        <a:p>
          <a:endParaRPr lang="ro-RO"/>
        </a:p>
      </dgm:t>
    </dgm:pt>
    <dgm:pt modelId="{01F13764-F5F1-4EEC-A40A-2666E87CB912}" type="pres">
      <dgm:prSet presAssocID="{2492933C-8288-479E-8B5C-9CCAF4DE45BF}" presName="parentLeftMargin" presStyleLbl="node1" presStyleIdx="0" presStyleCnt="2"/>
      <dgm:spPr/>
      <dgm:t>
        <a:bodyPr/>
        <a:lstStyle/>
        <a:p>
          <a:endParaRPr lang="ro-RO"/>
        </a:p>
      </dgm:t>
    </dgm:pt>
    <dgm:pt modelId="{43AF5939-1CF2-481F-A7AB-03479807BD28}" type="pres">
      <dgm:prSet presAssocID="{2492933C-8288-479E-8B5C-9CCAF4DE45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4EB537B-B142-4663-A198-773E4CA97EF5}" type="pres">
      <dgm:prSet presAssocID="{2492933C-8288-479E-8B5C-9CCAF4DE45BF}" presName="negativeSpace" presStyleCnt="0"/>
      <dgm:spPr/>
      <dgm:t>
        <a:bodyPr/>
        <a:lstStyle/>
        <a:p>
          <a:endParaRPr lang="ro-RO"/>
        </a:p>
      </dgm:t>
    </dgm:pt>
    <dgm:pt modelId="{F0C2DDD7-DAD5-4D59-B5EF-7806C680A0E0}" type="pres">
      <dgm:prSet presAssocID="{2492933C-8288-479E-8B5C-9CCAF4DE45B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2DF8C36-EB1F-4D72-997D-FEFFFBEFCCC5}" srcId="{2492933C-8288-479E-8B5C-9CCAF4DE45BF}" destId="{B7519EED-0D06-4D87-9A5F-FB8644142954}" srcOrd="1" destOrd="0" parTransId="{D538E388-9AB6-4AE4-ACB2-9740D8B92C5A}" sibTransId="{693A3285-D283-45AC-9983-AA4C2F7890F2}"/>
    <dgm:cxn modelId="{3C85C786-79D1-4724-B0D0-F38BEEEB6741}" type="presOf" srcId="{DD6506E2-D390-4D4E-9D27-B3AFA82296DF}" destId="{DD683EE9-2149-4FA1-AB62-0C8BE60BD6EA}" srcOrd="0" destOrd="0" presId="urn:microsoft.com/office/officeart/2005/8/layout/list1"/>
    <dgm:cxn modelId="{E3D841CB-6008-4B45-B052-68BEC40354EA}" type="presOf" srcId="{2676F25E-3420-46FF-B7A7-84E9DEB1BDCB}" destId="{1776D6D8-54A3-4DB7-9846-505A30E67DDA}" srcOrd="0" destOrd="0" presId="urn:microsoft.com/office/officeart/2005/8/layout/list1"/>
    <dgm:cxn modelId="{B0C7E168-584F-4702-B5C1-200BF5634F5D}" type="presOf" srcId="{2492933C-8288-479E-8B5C-9CCAF4DE45BF}" destId="{01F13764-F5F1-4EEC-A40A-2666E87CB912}" srcOrd="0" destOrd="0" presId="urn:microsoft.com/office/officeart/2005/8/layout/list1"/>
    <dgm:cxn modelId="{D966A367-B5DD-471A-BC15-CEFE48006222}" type="presOf" srcId="{8B098C1B-83A6-4CF2-8729-8BB467C57E1B}" destId="{F0C2DDD7-DAD5-4D59-B5EF-7806C680A0E0}" srcOrd="0" destOrd="0" presId="urn:microsoft.com/office/officeart/2005/8/layout/list1"/>
    <dgm:cxn modelId="{AA9A47D6-9EA3-4AB3-9364-D6D646A73BCC}" srcId="{2676F25E-3420-46FF-B7A7-84E9DEB1BDCB}" destId="{DD6506E2-D390-4D4E-9D27-B3AFA82296DF}" srcOrd="0" destOrd="0" parTransId="{41259163-2760-48C9-A2F6-433A52EF9EA8}" sibTransId="{A293273F-1775-4572-A147-B97B149AE929}"/>
    <dgm:cxn modelId="{4CE1A9D2-9FFE-4353-8A3B-65525301C1F4}" type="presOf" srcId="{2492933C-8288-479E-8B5C-9CCAF4DE45BF}" destId="{43AF5939-1CF2-481F-A7AB-03479807BD28}" srcOrd="1" destOrd="0" presId="urn:microsoft.com/office/officeart/2005/8/layout/list1"/>
    <dgm:cxn modelId="{1180C5F7-4646-45A7-BCEE-2367F584735E}" srcId="{2492933C-8288-479E-8B5C-9CCAF4DE45BF}" destId="{8B098C1B-83A6-4CF2-8729-8BB467C57E1B}" srcOrd="0" destOrd="0" parTransId="{91358D64-8AF1-414E-90F6-663EBD4869EB}" sibTransId="{B2468BED-2868-4DDD-8159-46CA10A52427}"/>
    <dgm:cxn modelId="{31C7FC4C-A230-4679-8B8B-557517D13899}" srcId="{2676F25E-3420-46FF-B7A7-84E9DEB1BDCB}" destId="{2492933C-8288-479E-8B5C-9CCAF4DE45BF}" srcOrd="1" destOrd="0" parTransId="{0668BB06-16F1-446C-AF1A-58EFC0BA32D2}" sibTransId="{5895D243-63A1-4454-9A13-78DA607AE575}"/>
    <dgm:cxn modelId="{EF01D332-23A3-44AF-943F-1C97015ABF1B}" srcId="{DD6506E2-D390-4D4E-9D27-B3AFA82296DF}" destId="{1B006DBB-E7B1-48BD-8BA1-0E9A0EB6D67F}" srcOrd="0" destOrd="0" parTransId="{143446F3-2B20-4806-A914-7F3361207AFC}" sibTransId="{83A8B44F-C475-4792-A465-B7CB9AF0D003}"/>
    <dgm:cxn modelId="{3DA6F2F3-6A34-456C-A917-B5378D141F40}" type="presOf" srcId="{DD6506E2-D390-4D4E-9D27-B3AFA82296DF}" destId="{077D668E-14ED-460F-86AE-7C741A231C84}" srcOrd="1" destOrd="0" presId="urn:microsoft.com/office/officeart/2005/8/layout/list1"/>
    <dgm:cxn modelId="{F8B90F05-BCE4-4336-98D9-F128D5263694}" type="presOf" srcId="{1B006DBB-E7B1-48BD-8BA1-0E9A0EB6D67F}" destId="{70219F74-8B96-4179-91E5-4A11F381CC76}" srcOrd="0" destOrd="0" presId="urn:microsoft.com/office/officeart/2005/8/layout/list1"/>
    <dgm:cxn modelId="{116DF6BE-4946-4D93-8333-ED22206AA16B}" type="presOf" srcId="{B7519EED-0D06-4D87-9A5F-FB8644142954}" destId="{F0C2DDD7-DAD5-4D59-B5EF-7806C680A0E0}" srcOrd="0" destOrd="1" presId="urn:microsoft.com/office/officeart/2005/8/layout/list1"/>
    <dgm:cxn modelId="{15C24FDC-FB99-4EC4-B75E-6356C2E38AD6}" type="presParOf" srcId="{1776D6D8-54A3-4DB7-9846-505A30E67DDA}" destId="{CDBF1859-E0EF-4E99-870B-4045B72CEB40}" srcOrd="0" destOrd="0" presId="urn:microsoft.com/office/officeart/2005/8/layout/list1"/>
    <dgm:cxn modelId="{86BADCA9-4528-44D1-B85C-1E955D518571}" type="presParOf" srcId="{CDBF1859-E0EF-4E99-870B-4045B72CEB40}" destId="{DD683EE9-2149-4FA1-AB62-0C8BE60BD6EA}" srcOrd="0" destOrd="0" presId="urn:microsoft.com/office/officeart/2005/8/layout/list1"/>
    <dgm:cxn modelId="{86F6FFAA-7340-4B98-8E65-32EADAAA4F86}" type="presParOf" srcId="{CDBF1859-E0EF-4E99-870B-4045B72CEB40}" destId="{077D668E-14ED-460F-86AE-7C741A231C84}" srcOrd="1" destOrd="0" presId="urn:microsoft.com/office/officeart/2005/8/layout/list1"/>
    <dgm:cxn modelId="{A7509938-F7A4-4437-AF64-7B94A270EDBF}" type="presParOf" srcId="{1776D6D8-54A3-4DB7-9846-505A30E67DDA}" destId="{8A647535-6898-409C-B588-9B2FF7C0B86E}" srcOrd="1" destOrd="0" presId="urn:microsoft.com/office/officeart/2005/8/layout/list1"/>
    <dgm:cxn modelId="{B7CA2472-873A-4E1A-8BB3-54E4149BA9E8}" type="presParOf" srcId="{1776D6D8-54A3-4DB7-9846-505A30E67DDA}" destId="{70219F74-8B96-4179-91E5-4A11F381CC76}" srcOrd="2" destOrd="0" presId="urn:microsoft.com/office/officeart/2005/8/layout/list1"/>
    <dgm:cxn modelId="{965067F9-2E78-44E1-8952-88F732048D58}" type="presParOf" srcId="{1776D6D8-54A3-4DB7-9846-505A30E67DDA}" destId="{A011A6B8-1504-4DCE-BC83-4BD0DBD16370}" srcOrd="3" destOrd="0" presId="urn:microsoft.com/office/officeart/2005/8/layout/list1"/>
    <dgm:cxn modelId="{2B0A8A5E-2D07-414B-9390-C56C86D42180}" type="presParOf" srcId="{1776D6D8-54A3-4DB7-9846-505A30E67DDA}" destId="{BAD5A7B4-606A-4540-8CE8-F0F9A07C1CF7}" srcOrd="4" destOrd="0" presId="urn:microsoft.com/office/officeart/2005/8/layout/list1"/>
    <dgm:cxn modelId="{1B12FAFC-B134-47C2-ACF1-017C57CE44D5}" type="presParOf" srcId="{BAD5A7B4-606A-4540-8CE8-F0F9A07C1CF7}" destId="{01F13764-F5F1-4EEC-A40A-2666E87CB912}" srcOrd="0" destOrd="0" presId="urn:microsoft.com/office/officeart/2005/8/layout/list1"/>
    <dgm:cxn modelId="{3E3E73EF-3373-4CAA-803B-FE34B82B874C}" type="presParOf" srcId="{BAD5A7B4-606A-4540-8CE8-F0F9A07C1CF7}" destId="{43AF5939-1CF2-481F-A7AB-03479807BD28}" srcOrd="1" destOrd="0" presId="urn:microsoft.com/office/officeart/2005/8/layout/list1"/>
    <dgm:cxn modelId="{A0141E16-B672-4EB4-BD3C-52D4B735579A}" type="presParOf" srcId="{1776D6D8-54A3-4DB7-9846-505A30E67DDA}" destId="{04EB537B-B142-4663-A198-773E4CA97EF5}" srcOrd="5" destOrd="0" presId="urn:microsoft.com/office/officeart/2005/8/layout/list1"/>
    <dgm:cxn modelId="{5BBF8A71-DC7B-417F-8D2C-EC5F75258391}" type="presParOf" srcId="{1776D6D8-54A3-4DB7-9846-505A30E67DDA}" destId="{F0C2DDD7-DAD5-4D59-B5EF-7806C680A0E0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954C78-0292-4090-B784-9859F094DF55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DD69741D-FA87-49E1-A2E1-373E5781BAB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a. </a:t>
          </a:r>
          <a:r>
            <a:rPr lang="ro-RO" sz="2000" b="1" dirty="0" smtClean="0">
              <a:solidFill>
                <a:srgbClr val="FF0000"/>
              </a:solidFill>
            </a:rPr>
            <a:t>produsele </a:t>
          </a:r>
          <a:r>
            <a:rPr lang="ro-RO" sz="2000" b="1" dirty="0">
              <a:solidFill>
                <a:srgbClr val="FF0000"/>
              </a:solidFill>
            </a:rPr>
            <a:t>de patiserie </a:t>
          </a:r>
          <a:r>
            <a:rPr lang="en-US" sz="1600" b="1" dirty="0"/>
            <a:t>:</a:t>
          </a:r>
          <a:endParaRPr lang="ro-RO" sz="1600" b="1" dirty="0"/>
        </a:p>
      </dgm:t>
    </dgm:pt>
    <dgm:pt modelId="{4418D134-BCC3-49EF-82E9-B76BA3D3C7D2}" type="parTrans" cxnId="{98221F5D-EDD0-49F7-99EA-58767B2B21F5}">
      <dgm:prSet/>
      <dgm:spPr/>
      <dgm:t>
        <a:bodyPr/>
        <a:lstStyle/>
        <a:p>
          <a:endParaRPr lang="ro-RO"/>
        </a:p>
      </dgm:t>
    </dgm:pt>
    <dgm:pt modelId="{5DF634FB-87F5-4F75-8D61-650DC67382A3}" type="sibTrans" cxnId="{98221F5D-EDD0-49F7-99EA-58767B2B21F5}">
      <dgm:prSet/>
      <dgm:spPr/>
      <dgm:t>
        <a:bodyPr/>
        <a:lstStyle/>
        <a:p>
          <a:endParaRPr lang="ro-RO"/>
        </a:p>
      </dgm:t>
    </dgm:pt>
    <dgm:pt modelId="{19754633-D3A7-48E7-BD00-252394A94A4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/>
            <a:t>- </a:t>
          </a:r>
          <a:r>
            <a:rPr lang="ro-RO" sz="1600"/>
            <a:t>umplutură de</a:t>
          </a:r>
          <a:r>
            <a:rPr lang="en-US" sz="1600"/>
            <a:t>: mere, </a:t>
          </a:r>
          <a:r>
            <a:rPr lang="ro-RO" sz="1600"/>
            <a:t>vișine, </a:t>
          </a:r>
          <a:r>
            <a:rPr lang="en-US" sz="1600"/>
            <a:t>nuci</a:t>
          </a:r>
          <a:endParaRPr lang="ro-RO" sz="1600"/>
        </a:p>
      </dgm:t>
    </dgm:pt>
    <dgm:pt modelId="{4D84FFDF-C3E6-4A6D-84DD-2D05263D692D}" type="parTrans" cxnId="{91608CE2-F595-4DBD-BF15-7F9EB691F1AE}">
      <dgm:prSet/>
      <dgm:spPr/>
      <dgm:t>
        <a:bodyPr/>
        <a:lstStyle/>
        <a:p>
          <a:endParaRPr lang="ro-RO"/>
        </a:p>
      </dgm:t>
    </dgm:pt>
    <dgm:pt modelId="{EA926F08-2DDA-46C0-A29B-31C167A903D7}" type="sibTrans" cxnId="{91608CE2-F595-4DBD-BF15-7F9EB691F1AE}">
      <dgm:prSet/>
      <dgm:spPr/>
      <dgm:t>
        <a:bodyPr/>
        <a:lstStyle/>
        <a:p>
          <a:endParaRPr lang="ro-RO"/>
        </a:p>
      </dgm:t>
    </dgm:pt>
    <dgm:pt modelId="{12B4DED8-4207-4E7A-A3ED-87191CCF8E7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/>
            <a:t>- adaos </a:t>
          </a:r>
          <a:r>
            <a:rPr lang="ro-RO" sz="1600"/>
            <a:t>î</a:t>
          </a:r>
          <a:r>
            <a:rPr lang="en-US" sz="1600"/>
            <a:t>n creme</a:t>
          </a:r>
          <a:r>
            <a:rPr lang="ro-RO" sz="1600"/>
            <a:t>, blaturi</a:t>
          </a:r>
          <a:r>
            <a:rPr lang="en-US" sz="1600"/>
            <a:t> </a:t>
          </a:r>
          <a:endParaRPr lang="ro-RO" sz="1600"/>
        </a:p>
      </dgm:t>
    </dgm:pt>
    <dgm:pt modelId="{62C04962-51CC-49ED-ACB1-1A574892669F}" type="parTrans" cxnId="{594DDEEE-94AB-401E-9831-B4B22A03973A}">
      <dgm:prSet/>
      <dgm:spPr/>
      <dgm:t>
        <a:bodyPr/>
        <a:lstStyle/>
        <a:p>
          <a:endParaRPr lang="ro-RO"/>
        </a:p>
      </dgm:t>
    </dgm:pt>
    <dgm:pt modelId="{CC8003B6-9337-47A2-B091-49C03259A5D4}" type="sibTrans" cxnId="{594DDEEE-94AB-401E-9831-B4B22A03973A}">
      <dgm:prSet/>
      <dgm:spPr/>
      <dgm:t>
        <a:bodyPr/>
        <a:lstStyle/>
        <a:p>
          <a:endParaRPr lang="ro-RO"/>
        </a:p>
      </dgm:t>
    </dgm:pt>
    <dgm:pt modelId="{4FC761B7-9069-4835-BEFF-5ABE78AF684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b. </a:t>
          </a:r>
          <a:r>
            <a:rPr lang="en-US" sz="2000" b="1" dirty="0" err="1" smtClean="0">
              <a:solidFill>
                <a:schemeClr val="tx2"/>
              </a:solidFill>
            </a:rPr>
            <a:t>produsele</a:t>
          </a:r>
          <a:r>
            <a:rPr lang="en-US" sz="2000" b="1" dirty="0" smtClean="0">
              <a:solidFill>
                <a:schemeClr val="tx2"/>
              </a:solidFill>
            </a:rPr>
            <a:t> </a:t>
          </a:r>
          <a:r>
            <a:rPr lang="en-US" sz="2000" b="1" dirty="0" err="1">
              <a:solidFill>
                <a:schemeClr val="tx2"/>
              </a:solidFill>
            </a:rPr>
            <a:t>industrializate</a:t>
          </a:r>
          <a:endParaRPr lang="ro-RO" sz="2000" b="1" dirty="0">
            <a:solidFill>
              <a:schemeClr val="tx2"/>
            </a:solidFill>
          </a:endParaRPr>
        </a:p>
      </dgm:t>
    </dgm:pt>
    <dgm:pt modelId="{3CBB89D0-E6ED-44AB-A50A-67F2D1112425}" type="parTrans" cxnId="{EE836DEE-9ECC-44C9-A345-87C2D95108C5}">
      <dgm:prSet/>
      <dgm:spPr/>
      <dgm:t>
        <a:bodyPr/>
        <a:lstStyle/>
        <a:p>
          <a:endParaRPr lang="ro-RO"/>
        </a:p>
      </dgm:t>
    </dgm:pt>
    <dgm:pt modelId="{81C62041-6801-47CA-BEBF-D5E25D78BFC2}" type="sibTrans" cxnId="{EE836DEE-9ECC-44C9-A345-87C2D95108C5}">
      <dgm:prSet/>
      <dgm:spPr/>
      <dgm:t>
        <a:bodyPr/>
        <a:lstStyle/>
        <a:p>
          <a:endParaRPr lang="ro-RO"/>
        </a:p>
      </dgm:t>
    </dgm:pt>
    <dgm:pt modelId="{9B1615B5-B78B-4E2D-B450-3EB4C6D9198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/>
            <a:t>gem, dulce</a:t>
          </a:r>
          <a:r>
            <a:rPr lang="ro-RO" sz="1600"/>
            <a:t>ață, compot, pastă, pireuri, șerbet, magiun, marmeladă</a:t>
          </a:r>
        </a:p>
      </dgm:t>
    </dgm:pt>
    <dgm:pt modelId="{584222AF-D9F9-41A7-90F4-79F245CAFC1B}" type="parTrans" cxnId="{D38F2497-4D3C-4C76-8B53-1A702B3B2940}">
      <dgm:prSet/>
      <dgm:spPr/>
      <dgm:t>
        <a:bodyPr/>
        <a:lstStyle/>
        <a:p>
          <a:endParaRPr lang="ro-RO"/>
        </a:p>
      </dgm:t>
    </dgm:pt>
    <dgm:pt modelId="{ACB647D2-41A3-449E-935C-9EE54DDA9ACD}" type="sibTrans" cxnId="{D38F2497-4D3C-4C76-8B53-1A702B3B2940}">
      <dgm:prSet/>
      <dgm:spPr/>
      <dgm:t>
        <a:bodyPr/>
        <a:lstStyle/>
        <a:p>
          <a:endParaRPr lang="ro-RO"/>
        </a:p>
      </dgm:t>
    </dgm:pt>
    <dgm:pt modelId="{4FC56852-A7FC-4E50-9544-AD0B024BB75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/>
            <a:t>sucuri, b</a:t>
          </a:r>
          <a:r>
            <a:rPr lang="ro-RO" sz="1600"/>
            <a:t>ăuturi răcoritoare</a:t>
          </a:r>
        </a:p>
      </dgm:t>
    </dgm:pt>
    <dgm:pt modelId="{F717B206-4B25-445A-8180-5CFFE2B6B85B}" type="parTrans" cxnId="{3A9E9146-37E0-49BB-82C1-8F1BBFB705A1}">
      <dgm:prSet/>
      <dgm:spPr/>
      <dgm:t>
        <a:bodyPr/>
        <a:lstStyle/>
        <a:p>
          <a:endParaRPr lang="ro-RO"/>
        </a:p>
      </dgm:t>
    </dgm:pt>
    <dgm:pt modelId="{56D5D917-EA9F-4282-98BB-C9BDD0CEA058}" type="sibTrans" cxnId="{3A9E9146-37E0-49BB-82C1-8F1BBFB705A1}">
      <dgm:prSet/>
      <dgm:spPr/>
      <dgm:t>
        <a:bodyPr/>
        <a:lstStyle/>
        <a:p>
          <a:endParaRPr lang="ro-RO"/>
        </a:p>
      </dgm:t>
    </dgm:pt>
    <dgm:pt modelId="{1D78B6B3-2C87-4298-9FBD-2B15A4F4724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c. </a:t>
          </a:r>
          <a:r>
            <a:rPr lang="ro-RO" sz="2000" b="1" dirty="0" smtClean="0">
              <a:solidFill>
                <a:schemeClr val="bg2">
                  <a:lumMod val="50000"/>
                </a:schemeClr>
              </a:solidFill>
            </a:rPr>
            <a:t>preparate </a:t>
          </a:r>
          <a:r>
            <a:rPr lang="ro-RO" sz="2000" b="1" dirty="0">
              <a:solidFill>
                <a:schemeClr val="bg2">
                  <a:lumMod val="50000"/>
                </a:schemeClr>
              </a:solidFill>
            </a:rPr>
            <a:t>de felul II</a:t>
          </a:r>
          <a:r>
            <a:rPr lang="en-US" sz="1600" b="1" dirty="0"/>
            <a:t>:</a:t>
          </a:r>
          <a:endParaRPr lang="ro-RO" sz="1600" b="1" dirty="0"/>
        </a:p>
      </dgm:t>
    </dgm:pt>
    <dgm:pt modelId="{6C90EA38-0672-4817-B486-E3FE6720F3CF}" type="parTrans" cxnId="{94E0E757-5883-43CA-ADA1-E02273CB9642}">
      <dgm:prSet/>
      <dgm:spPr/>
      <dgm:t>
        <a:bodyPr/>
        <a:lstStyle/>
        <a:p>
          <a:endParaRPr lang="ro-RO"/>
        </a:p>
      </dgm:t>
    </dgm:pt>
    <dgm:pt modelId="{B1287095-2C6D-4110-8D97-B8343672455C}" type="sibTrans" cxnId="{94E0E757-5883-43CA-ADA1-E02273CB9642}">
      <dgm:prSet/>
      <dgm:spPr/>
      <dgm:t>
        <a:bodyPr/>
        <a:lstStyle/>
        <a:p>
          <a:endParaRPr lang="ro-RO"/>
        </a:p>
      </dgm:t>
    </dgm:pt>
    <dgm:pt modelId="{E87281E1-65B6-418E-82B0-595A62E4BFD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/>
            <a:t>ra</a:t>
          </a:r>
          <a:r>
            <a:rPr lang="ro-RO" sz="1600"/>
            <a:t>ță cu portocale</a:t>
          </a:r>
        </a:p>
      </dgm:t>
    </dgm:pt>
    <dgm:pt modelId="{FE2B593B-E4A3-4EBB-996E-260953A9E84A}" type="parTrans" cxnId="{A552EC0D-E527-494D-B882-798CD9904AF6}">
      <dgm:prSet/>
      <dgm:spPr/>
      <dgm:t>
        <a:bodyPr/>
        <a:lstStyle/>
        <a:p>
          <a:endParaRPr lang="ro-RO"/>
        </a:p>
      </dgm:t>
    </dgm:pt>
    <dgm:pt modelId="{93CDF7E4-FCF4-4574-9CC4-2EF0F338E233}" type="sibTrans" cxnId="{A552EC0D-E527-494D-B882-798CD9904AF6}">
      <dgm:prSet/>
      <dgm:spPr/>
      <dgm:t>
        <a:bodyPr/>
        <a:lstStyle/>
        <a:p>
          <a:endParaRPr lang="ro-RO"/>
        </a:p>
      </dgm:t>
    </dgm:pt>
    <dgm:pt modelId="{A624738F-736C-471A-BC68-90DDF1A74CE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1600"/>
            <a:t>carne de porc cu gutui</a:t>
          </a:r>
        </a:p>
      </dgm:t>
    </dgm:pt>
    <dgm:pt modelId="{1B9B54D2-A0A5-4C28-8539-040DD6D1CE5A}" type="parTrans" cxnId="{AB2D62F5-8141-4F6E-9776-5781F83E33D1}">
      <dgm:prSet/>
      <dgm:spPr/>
      <dgm:t>
        <a:bodyPr/>
        <a:lstStyle/>
        <a:p>
          <a:endParaRPr lang="ro-RO"/>
        </a:p>
      </dgm:t>
    </dgm:pt>
    <dgm:pt modelId="{92B2866F-DAF9-4C34-8C9F-3D11CC187AAD}" type="sibTrans" cxnId="{AB2D62F5-8141-4F6E-9776-5781F83E33D1}">
      <dgm:prSet/>
      <dgm:spPr/>
      <dgm:t>
        <a:bodyPr/>
        <a:lstStyle/>
        <a:p>
          <a:endParaRPr lang="ro-RO"/>
        </a:p>
      </dgm:t>
    </dgm:pt>
    <dgm:pt modelId="{2F069B9B-AC27-4AF8-8F99-E77D0C2AC07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/>
            <a:t>- </a:t>
          </a:r>
          <a:r>
            <a:rPr lang="ro-RO" sz="1600"/>
            <a:t>elemente de decor</a:t>
          </a:r>
          <a:r>
            <a:rPr lang="en-US" sz="1600"/>
            <a:t>: struguri, c</a:t>
          </a:r>
          <a:r>
            <a:rPr lang="ro-RO" sz="1600"/>
            <a:t>ăpșuni</a:t>
          </a:r>
        </a:p>
      </dgm:t>
    </dgm:pt>
    <dgm:pt modelId="{54759908-0BFC-452C-AEC2-3A218EC16812}" type="parTrans" cxnId="{4F57C46A-B256-41CC-A205-657A46A54110}">
      <dgm:prSet/>
      <dgm:spPr/>
      <dgm:t>
        <a:bodyPr/>
        <a:lstStyle/>
        <a:p>
          <a:endParaRPr lang="ro-RO"/>
        </a:p>
      </dgm:t>
    </dgm:pt>
    <dgm:pt modelId="{DE961893-51DE-4510-B3DD-86F18C70C48F}" type="sibTrans" cxnId="{4F57C46A-B256-41CC-A205-657A46A54110}">
      <dgm:prSet/>
      <dgm:spPr/>
      <dgm:t>
        <a:bodyPr/>
        <a:lstStyle/>
        <a:p>
          <a:endParaRPr lang="ro-RO"/>
        </a:p>
      </dgm:t>
    </dgm:pt>
    <dgm:pt modelId="{D3936284-AB05-4D16-867A-48FDFB0DD476}" type="pres">
      <dgm:prSet presAssocID="{5F954C78-0292-4090-B784-9859F094DF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7402E94-DAD9-4EF2-A732-861B8EEFE351}" type="pres">
      <dgm:prSet presAssocID="{DD69741D-FA87-49E1-A2E1-373E5781BABB}" presName="compNode" presStyleCnt="0"/>
      <dgm:spPr/>
    </dgm:pt>
    <dgm:pt modelId="{F91BD37A-588A-436A-B84A-9F25A690C6CB}" type="pres">
      <dgm:prSet presAssocID="{DD69741D-FA87-49E1-A2E1-373E5781BABB}" presName="aNode" presStyleLbl="bgShp" presStyleIdx="0" presStyleCnt="3"/>
      <dgm:spPr/>
      <dgm:t>
        <a:bodyPr/>
        <a:lstStyle/>
        <a:p>
          <a:endParaRPr lang="ro-RO"/>
        </a:p>
      </dgm:t>
    </dgm:pt>
    <dgm:pt modelId="{FAEAEDA5-E9CB-4E29-8A58-950E4323683A}" type="pres">
      <dgm:prSet presAssocID="{DD69741D-FA87-49E1-A2E1-373E5781BABB}" presName="textNode" presStyleLbl="bgShp" presStyleIdx="0" presStyleCnt="3"/>
      <dgm:spPr/>
      <dgm:t>
        <a:bodyPr/>
        <a:lstStyle/>
        <a:p>
          <a:endParaRPr lang="ro-RO"/>
        </a:p>
      </dgm:t>
    </dgm:pt>
    <dgm:pt modelId="{F9F61CD6-48AB-4B1C-A1B1-726F395C1ABE}" type="pres">
      <dgm:prSet presAssocID="{DD69741D-FA87-49E1-A2E1-373E5781BABB}" presName="compChildNode" presStyleCnt="0"/>
      <dgm:spPr/>
    </dgm:pt>
    <dgm:pt modelId="{4899FE90-C596-4368-85A9-D6393E4DEBD7}" type="pres">
      <dgm:prSet presAssocID="{DD69741D-FA87-49E1-A2E1-373E5781BABB}" presName="theInnerList" presStyleCnt="0"/>
      <dgm:spPr/>
    </dgm:pt>
    <dgm:pt modelId="{982449B3-1C70-4DD3-87AB-3E2D559050B3}" type="pres">
      <dgm:prSet presAssocID="{19754633-D3A7-48E7-BD00-252394A94A41}" presName="childNode" presStyleLbl="node1" presStyleIdx="0" presStyleCnt="7" custScaleY="149137" custLinFactY="-21792" custLinFactNeighborX="-602" custLinFactNeighborY="-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F4415D6-68CC-453C-AD4C-6DB95896CE9C}" type="pres">
      <dgm:prSet presAssocID="{19754633-D3A7-48E7-BD00-252394A94A41}" presName="aSpace2" presStyleCnt="0"/>
      <dgm:spPr/>
    </dgm:pt>
    <dgm:pt modelId="{0FA184DA-1588-483B-B5DA-5605AFE4D6DD}" type="pres">
      <dgm:prSet presAssocID="{12B4DED8-4207-4E7A-A3ED-87191CCF8E7F}" presName="childNode" presStyleLbl="node1" presStyleIdx="1" presStyleCnt="7" custScaleY="17858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2998A55-EB6E-4157-AF61-BBBC9EC6C5F9}" type="pres">
      <dgm:prSet presAssocID="{12B4DED8-4207-4E7A-A3ED-87191CCF8E7F}" presName="aSpace2" presStyleCnt="0"/>
      <dgm:spPr/>
    </dgm:pt>
    <dgm:pt modelId="{280AFE08-AE6E-49EC-A51E-A9F23B0E9264}" type="pres">
      <dgm:prSet presAssocID="{2F069B9B-AC27-4AF8-8F99-E77D0C2AC079}" presName="childNode" presStyleLbl="node1" presStyleIdx="2" presStyleCnt="7" custScaleY="21266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3269BFE-1601-40FA-A672-3576EDEE04C2}" type="pres">
      <dgm:prSet presAssocID="{DD69741D-FA87-49E1-A2E1-373E5781BABB}" presName="aSpace" presStyleCnt="0"/>
      <dgm:spPr/>
    </dgm:pt>
    <dgm:pt modelId="{B4C71FD1-6E4D-4CD0-B712-4D645E6E2A75}" type="pres">
      <dgm:prSet presAssocID="{4FC761B7-9069-4835-BEFF-5ABE78AF684E}" presName="compNode" presStyleCnt="0"/>
      <dgm:spPr/>
    </dgm:pt>
    <dgm:pt modelId="{2E288782-5F1A-4232-BEB0-13299EB6EE45}" type="pres">
      <dgm:prSet presAssocID="{4FC761B7-9069-4835-BEFF-5ABE78AF684E}" presName="aNode" presStyleLbl="bgShp" presStyleIdx="1" presStyleCnt="3"/>
      <dgm:spPr/>
      <dgm:t>
        <a:bodyPr/>
        <a:lstStyle/>
        <a:p>
          <a:endParaRPr lang="ro-RO"/>
        </a:p>
      </dgm:t>
    </dgm:pt>
    <dgm:pt modelId="{D260EABE-6C58-43E5-9451-30C9B2FC9278}" type="pres">
      <dgm:prSet presAssocID="{4FC761B7-9069-4835-BEFF-5ABE78AF684E}" presName="textNode" presStyleLbl="bgShp" presStyleIdx="1" presStyleCnt="3"/>
      <dgm:spPr/>
      <dgm:t>
        <a:bodyPr/>
        <a:lstStyle/>
        <a:p>
          <a:endParaRPr lang="ro-RO"/>
        </a:p>
      </dgm:t>
    </dgm:pt>
    <dgm:pt modelId="{80D24B00-4073-4415-954B-993586858534}" type="pres">
      <dgm:prSet presAssocID="{4FC761B7-9069-4835-BEFF-5ABE78AF684E}" presName="compChildNode" presStyleCnt="0"/>
      <dgm:spPr/>
    </dgm:pt>
    <dgm:pt modelId="{2762DFD1-71C9-4AE6-987C-31758D28DAA6}" type="pres">
      <dgm:prSet presAssocID="{4FC761B7-9069-4835-BEFF-5ABE78AF684E}" presName="theInnerList" presStyleCnt="0"/>
      <dgm:spPr/>
    </dgm:pt>
    <dgm:pt modelId="{F5DB2965-52A4-4E91-BBFB-A24AFBF1C194}" type="pres">
      <dgm:prSet presAssocID="{9B1615B5-B78B-4E2D-B450-3EB4C6D9198B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BAD5671-5316-46ED-A068-B3C45F010BE2}" type="pres">
      <dgm:prSet presAssocID="{9B1615B5-B78B-4E2D-B450-3EB4C6D9198B}" presName="aSpace2" presStyleCnt="0"/>
      <dgm:spPr/>
    </dgm:pt>
    <dgm:pt modelId="{A3FB6890-FE06-4E7E-A927-62D220130951}" type="pres">
      <dgm:prSet presAssocID="{4FC56852-A7FC-4E50-9544-AD0B024BB752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0093ED2-235E-405A-A654-778CC00E70C8}" type="pres">
      <dgm:prSet presAssocID="{4FC761B7-9069-4835-BEFF-5ABE78AF684E}" presName="aSpace" presStyleCnt="0"/>
      <dgm:spPr/>
    </dgm:pt>
    <dgm:pt modelId="{C1EBB411-73C6-4276-980F-B0D8D40AB8E1}" type="pres">
      <dgm:prSet presAssocID="{1D78B6B3-2C87-4298-9FBD-2B15A4F4724F}" presName="compNode" presStyleCnt="0"/>
      <dgm:spPr/>
    </dgm:pt>
    <dgm:pt modelId="{0758E325-D18E-4089-804F-55E595845E4C}" type="pres">
      <dgm:prSet presAssocID="{1D78B6B3-2C87-4298-9FBD-2B15A4F4724F}" presName="aNode" presStyleLbl="bgShp" presStyleIdx="2" presStyleCnt="3"/>
      <dgm:spPr/>
      <dgm:t>
        <a:bodyPr/>
        <a:lstStyle/>
        <a:p>
          <a:endParaRPr lang="ro-RO"/>
        </a:p>
      </dgm:t>
    </dgm:pt>
    <dgm:pt modelId="{545E13C0-31FC-4549-B20B-49156337AEC2}" type="pres">
      <dgm:prSet presAssocID="{1D78B6B3-2C87-4298-9FBD-2B15A4F4724F}" presName="textNode" presStyleLbl="bgShp" presStyleIdx="2" presStyleCnt="3"/>
      <dgm:spPr/>
      <dgm:t>
        <a:bodyPr/>
        <a:lstStyle/>
        <a:p>
          <a:endParaRPr lang="ro-RO"/>
        </a:p>
      </dgm:t>
    </dgm:pt>
    <dgm:pt modelId="{4BC91C6B-F182-4A22-B6EC-2A546C62CDAB}" type="pres">
      <dgm:prSet presAssocID="{1D78B6B3-2C87-4298-9FBD-2B15A4F4724F}" presName="compChildNode" presStyleCnt="0"/>
      <dgm:spPr/>
    </dgm:pt>
    <dgm:pt modelId="{DAE01BCD-E43B-4C96-AE40-383F754ED47F}" type="pres">
      <dgm:prSet presAssocID="{1D78B6B3-2C87-4298-9FBD-2B15A4F4724F}" presName="theInnerList" presStyleCnt="0"/>
      <dgm:spPr/>
    </dgm:pt>
    <dgm:pt modelId="{8032DBDA-2C24-4167-9F09-4F7BC4DE0AC4}" type="pres">
      <dgm:prSet presAssocID="{E87281E1-65B6-418E-82B0-595A62E4BFD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2B9C634-C46B-442E-AC5A-DA5BBB6F3B45}" type="pres">
      <dgm:prSet presAssocID="{E87281E1-65B6-418E-82B0-595A62E4BFD0}" presName="aSpace2" presStyleCnt="0"/>
      <dgm:spPr/>
    </dgm:pt>
    <dgm:pt modelId="{583A1D61-DFC0-4857-9D59-B4E546B77E03}" type="pres">
      <dgm:prSet presAssocID="{A624738F-736C-471A-BC68-90DDF1A74CEF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8B0CE4D-53A3-4DE3-AC10-183A3EEC9E8A}" type="presOf" srcId="{A624738F-736C-471A-BC68-90DDF1A74CEF}" destId="{583A1D61-DFC0-4857-9D59-B4E546B77E03}" srcOrd="0" destOrd="0" presId="urn:microsoft.com/office/officeart/2005/8/layout/lProcess2"/>
    <dgm:cxn modelId="{A552EC0D-E527-494D-B882-798CD9904AF6}" srcId="{1D78B6B3-2C87-4298-9FBD-2B15A4F4724F}" destId="{E87281E1-65B6-418E-82B0-595A62E4BFD0}" srcOrd="0" destOrd="0" parTransId="{FE2B593B-E4A3-4EBB-996E-260953A9E84A}" sibTransId="{93CDF7E4-FCF4-4574-9CC4-2EF0F338E233}"/>
    <dgm:cxn modelId="{D7DB9077-4546-40AD-B346-3656CC11BE86}" type="presOf" srcId="{4FC761B7-9069-4835-BEFF-5ABE78AF684E}" destId="{2E288782-5F1A-4232-BEB0-13299EB6EE45}" srcOrd="0" destOrd="0" presId="urn:microsoft.com/office/officeart/2005/8/layout/lProcess2"/>
    <dgm:cxn modelId="{594DDEEE-94AB-401E-9831-B4B22A03973A}" srcId="{DD69741D-FA87-49E1-A2E1-373E5781BABB}" destId="{12B4DED8-4207-4E7A-A3ED-87191CCF8E7F}" srcOrd="1" destOrd="0" parTransId="{62C04962-51CC-49ED-ACB1-1A574892669F}" sibTransId="{CC8003B6-9337-47A2-B091-49C03259A5D4}"/>
    <dgm:cxn modelId="{C05E7A99-EDE7-412C-BA51-69E0B2346DE6}" type="presOf" srcId="{19754633-D3A7-48E7-BD00-252394A94A41}" destId="{982449B3-1C70-4DD3-87AB-3E2D559050B3}" srcOrd="0" destOrd="0" presId="urn:microsoft.com/office/officeart/2005/8/layout/lProcess2"/>
    <dgm:cxn modelId="{91608CE2-F595-4DBD-BF15-7F9EB691F1AE}" srcId="{DD69741D-FA87-49E1-A2E1-373E5781BABB}" destId="{19754633-D3A7-48E7-BD00-252394A94A41}" srcOrd="0" destOrd="0" parTransId="{4D84FFDF-C3E6-4A6D-84DD-2D05263D692D}" sibTransId="{EA926F08-2DDA-46C0-A29B-31C167A903D7}"/>
    <dgm:cxn modelId="{94E0E757-5883-43CA-ADA1-E02273CB9642}" srcId="{5F954C78-0292-4090-B784-9859F094DF55}" destId="{1D78B6B3-2C87-4298-9FBD-2B15A4F4724F}" srcOrd="2" destOrd="0" parTransId="{6C90EA38-0672-4817-B486-E3FE6720F3CF}" sibTransId="{B1287095-2C6D-4110-8D97-B8343672455C}"/>
    <dgm:cxn modelId="{DCA95EF2-2429-4D54-95A5-612CB32D7E0C}" type="presOf" srcId="{DD69741D-FA87-49E1-A2E1-373E5781BABB}" destId="{F91BD37A-588A-436A-B84A-9F25A690C6CB}" srcOrd="0" destOrd="0" presId="urn:microsoft.com/office/officeart/2005/8/layout/lProcess2"/>
    <dgm:cxn modelId="{66356DCD-D239-4E25-A33B-D8514A21122A}" type="presOf" srcId="{4FC56852-A7FC-4E50-9544-AD0B024BB752}" destId="{A3FB6890-FE06-4E7E-A927-62D220130951}" srcOrd="0" destOrd="0" presId="urn:microsoft.com/office/officeart/2005/8/layout/lProcess2"/>
    <dgm:cxn modelId="{EE836DEE-9ECC-44C9-A345-87C2D95108C5}" srcId="{5F954C78-0292-4090-B784-9859F094DF55}" destId="{4FC761B7-9069-4835-BEFF-5ABE78AF684E}" srcOrd="1" destOrd="0" parTransId="{3CBB89D0-E6ED-44AB-A50A-67F2D1112425}" sibTransId="{81C62041-6801-47CA-BEBF-D5E25D78BFC2}"/>
    <dgm:cxn modelId="{97ACF6C2-17FF-4494-B3FB-71D7BC10C90B}" type="presOf" srcId="{12B4DED8-4207-4E7A-A3ED-87191CCF8E7F}" destId="{0FA184DA-1588-483B-B5DA-5605AFE4D6DD}" srcOrd="0" destOrd="0" presId="urn:microsoft.com/office/officeart/2005/8/layout/lProcess2"/>
    <dgm:cxn modelId="{D38F2497-4D3C-4C76-8B53-1A702B3B2940}" srcId="{4FC761B7-9069-4835-BEFF-5ABE78AF684E}" destId="{9B1615B5-B78B-4E2D-B450-3EB4C6D9198B}" srcOrd="0" destOrd="0" parTransId="{584222AF-D9F9-41A7-90F4-79F245CAFC1B}" sibTransId="{ACB647D2-41A3-449E-935C-9EE54DDA9ACD}"/>
    <dgm:cxn modelId="{A6DE8E6C-E235-4765-94B7-D1A006933219}" type="presOf" srcId="{E87281E1-65B6-418E-82B0-595A62E4BFD0}" destId="{8032DBDA-2C24-4167-9F09-4F7BC4DE0AC4}" srcOrd="0" destOrd="0" presId="urn:microsoft.com/office/officeart/2005/8/layout/lProcess2"/>
    <dgm:cxn modelId="{96083C00-71A1-4F6B-B269-34510EABAAD2}" type="presOf" srcId="{1D78B6B3-2C87-4298-9FBD-2B15A4F4724F}" destId="{545E13C0-31FC-4549-B20B-49156337AEC2}" srcOrd="1" destOrd="0" presId="urn:microsoft.com/office/officeart/2005/8/layout/lProcess2"/>
    <dgm:cxn modelId="{418FFECC-AD00-494E-AABF-737E91EA40BF}" type="presOf" srcId="{DD69741D-FA87-49E1-A2E1-373E5781BABB}" destId="{FAEAEDA5-E9CB-4E29-8A58-950E4323683A}" srcOrd="1" destOrd="0" presId="urn:microsoft.com/office/officeart/2005/8/layout/lProcess2"/>
    <dgm:cxn modelId="{1D49A986-EBD1-4EF5-8A88-29E77EDD25ED}" type="presOf" srcId="{9B1615B5-B78B-4E2D-B450-3EB4C6D9198B}" destId="{F5DB2965-52A4-4E91-BBFB-A24AFBF1C194}" srcOrd="0" destOrd="0" presId="urn:microsoft.com/office/officeart/2005/8/layout/lProcess2"/>
    <dgm:cxn modelId="{EB5DD738-1C36-4961-A0B7-0A17E945E8C3}" type="presOf" srcId="{5F954C78-0292-4090-B784-9859F094DF55}" destId="{D3936284-AB05-4D16-867A-48FDFB0DD476}" srcOrd="0" destOrd="0" presId="urn:microsoft.com/office/officeart/2005/8/layout/lProcess2"/>
    <dgm:cxn modelId="{98221F5D-EDD0-49F7-99EA-58767B2B21F5}" srcId="{5F954C78-0292-4090-B784-9859F094DF55}" destId="{DD69741D-FA87-49E1-A2E1-373E5781BABB}" srcOrd="0" destOrd="0" parTransId="{4418D134-BCC3-49EF-82E9-B76BA3D3C7D2}" sibTransId="{5DF634FB-87F5-4F75-8D61-650DC67382A3}"/>
    <dgm:cxn modelId="{6185AF0D-B783-4373-AAD6-8666B8525B21}" type="presOf" srcId="{4FC761B7-9069-4835-BEFF-5ABE78AF684E}" destId="{D260EABE-6C58-43E5-9451-30C9B2FC9278}" srcOrd="1" destOrd="0" presId="urn:microsoft.com/office/officeart/2005/8/layout/lProcess2"/>
    <dgm:cxn modelId="{469770D6-85FC-4FBF-9207-C6DEE3945233}" type="presOf" srcId="{1D78B6B3-2C87-4298-9FBD-2B15A4F4724F}" destId="{0758E325-D18E-4089-804F-55E595845E4C}" srcOrd="0" destOrd="0" presId="urn:microsoft.com/office/officeart/2005/8/layout/lProcess2"/>
    <dgm:cxn modelId="{AB2D62F5-8141-4F6E-9776-5781F83E33D1}" srcId="{1D78B6B3-2C87-4298-9FBD-2B15A4F4724F}" destId="{A624738F-736C-471A-BC68-90DDF1A74CEF}" srcOrd="1" destOrd="0" parTransId="{1B9B54D2-A0A5-4C28-8539-040DD6D1CE5A}" sibTransId="{92B2866F-DAF9-4C34-8C9F-3D11CC187AAD}"/>
    <dgm:cxn modelId="{3A9E9146-37E0-49BB-82C1-8F1BBFB705A1}" srcId="{4FC761B7-9069-4835-BEFF-5ABE78AF684E}" destId="{4FC56852-A7FC-4E50-9544-AD0B024BB752}" srcOrd="1" destOrd="0" parTransId="{F717B206-4B25-445A-8180-5CFFE2B6B85B}" sibTransId="{56D5D917-EA9F-4282-98BB-C9BDD0CEA058}"/>
    <dgm:cxn modelId="{4F57C46A-B256-41CC-A205-657A46A54110}" srcId="{DD69741D-FA87-49E1-A2E1-373E5781BABB}" destId="{2F069B9B-AC27-4AF8-8F99-E77D0C2AC079}" srcOrd="2" destOrd="0" parTransId="{54759908-0BFC-452C-AEC2-3A218EC16812}" sibTransId="{DE961893-51DE-4510-B3DD-86F18C70C48F}"/>
    <dgm:cxn modelId="{B60F4BE5-477D-4A39-9876-F48F9FB32687}" type="presOf" srcId="{2F069B9B-AC27-4AF8-8F99-E77D0C2AC079}" destId="{280AFE08-AE6E-49EC-A51E-A9F23B0E9264}" srcOrd="0" destOrd="0" presId="urn:microsoft.com/office/officeart/2005/8/layout/lProcess2"/>
    <dgm:cxn modelId="{7576E367-C382-47BC-B2BB-9AF96FE58D55}" type="presParOf" srcId="{D3936284-AB05-4D16-867A-48FDFB0DD476}" destId="{D7402E94-DAD9-4EF2-A732-861B8EEFE351}" srcOrd="0" destOrd="0" presId="urn:microsoft.com/office/officeart/2005/8/layout/lProcess2"/>
    <dgm:cxn modelId="{C93BE1A9-086E-4577-845B-A29745B03B0D}" type="presParOf" srcId="{D7402E94-DAD9-4EF2-A732-861B8EEFE351}" destId="{F91BD37A-588A-436A-B84A-9F25A690C6CB}" srcOrd="0" destOrd="0" presId="urn:microsoft.com/office/officeart/2005/8/layout/lProcess2"/>
    <dgm:cxn modelId="{E25A5535-F121-418D-8C16-3E5CC4C560D2}" type="presParOf" srcId="{D7402E94-DAD9-4EF2-A732-861B8EEFE351}" destId="{FAEAEDA5-E9CB-4E29-8A58-950E4323683A}" srcOrd="1" destOrd="0" presId="urn:microsoft.com/office/officeart/2005/8/layout/lProcess2"/>
    <dgm:cxn modelId="{27CCC7CB-60ED-4007-A671-64371FDE3B93}" type="presParOf" srcId="{D7402E94-DAD9-4EF2-A732-861B8EEFE351}" destId="{F9F61CD6-48AB-4B1C-A1B1-726F395C1ABE}" srcOrd="2" destOrd="0" presId="urn:microsoft.com/office/officeart/2005/8/layout/lProcess2"/>
    <dgm:cxn modelId="{B5CC89B3-E5D2-4C38-A85D-FBBAAB79DEC7}" type="presParOf" srcId="{F9F61CD6-48AB-4B1C-A1B1-726F395C1ABE}" destId="{4899FE90-C596-4368-85A9-D6393E4DEBD7}" srcOrd="0" destOrd="0" presId="urn:microsoft.com/office/officeart/2005/8/layout/lProcess2"/>
    <dgm:cxn modelId="{33A5BC98-772F-46FA-89A8-08BC4A7BFDCE}" type="presParOf" srcId="{4899FE90-C596-4368-85A9-D6393E4DEBD7}" destId="{982449B3-1C70-4DD3-87AB-3E2D559050B3}" srcOrd="0" destOrd="0" presId="urn:microsoft.com/office/officeart/2005/8/layout/lProcess2"/>
    <dgm:cxn modelId="{01BD9125-9D26-40C8-ACA4-CDA13F92AF92}" type="presParOf" srcId="{4899FE90-C596-4368-85A9-D6393E4DEBD7}" destId="{4F4415D6-68CC-453C-AD4C-6DB95896CE9C}" srcOrd="1" destOrd="0" presId="urn:microsoft.com/office/officeart/2005/8/layout/lProcess2"/>
    <dgm:cxn modelId="{DD26011A-ED41-4A9E-B470-0B5338E3361F}" type="presParOf" srcId="{4899FE90-C596-4368-85A9-D6393E4DEBD7}" destId="{0FA184DA-1588-483B-B5DA-5605AFE4D6DD}" srcOrd="2" destOrd="0" presId="urn:microsoft.com/office/officeart/2005/8/layout/lProcess2"/>
    <dgm:cxn modelId="{C7FFD65B-81EE-475A-9F29-2D1F42366B54}" type="presParOf" srcId="{4899FE90-C596-4368-85A9-D6393E4DEBD7}" destId="{E2998A55-EB6E-4157-AF61-BBBC9EC6C5F9}" srcOrd="3" destOrd="0" presId="urn:microsoft.com/office/officeart/2005/8/layout/lProcess2"/>
    <dgm:cxn modelId="{75C3DD58-4D4F-4805-BC7E-A342070CA212}" type="presParOf" srcId="{4899FE90-C596-4368-85A9-D6393E4DEBD7}" destId="{280AFE08-AE6E-49EC-A51E-A9F23B0E9264}" srcOrd="4" destOrd="0" presId="urn:microsoft.com/office/officeart/2005/8/layout/lProcess2"/>
    <dgm:cxn modelId="{EE053836-743E-49A3-B648-7CBA1A8BEA1A}" type="presParOf" srcId="{D3936284-AB05-4D16-867A-48FDFB0DD476}" destId="{03269BFE-1601-40FA-A672-3576EDEE04C2}" srcOrd="1" destOrd="0" presId="urn:microsoft.com/office/officeart/2005/8/layout/lProcess2"/>
    <dgm:cxn modelId="{2A8EE78A-8F3C-48A6-8403-10FDC50A73AB}" type="presParOf" srcId="{D3936284-AB05-4D16-867A-48FDFB0DD476}" destId="{B4C71FD1-6E4D-4CD0-B712-4D645E6E2A75}" srcOrd="2" destOrd="0" presId="urn:microsoft.com/office/officeart/2005/8/layout/lProcess2"/>
    <dgm:cxn modelId="{A2B87001-65DA-410C-9A2D-C530D1EF80FE}" type="presParOf" srcId="{B4C71FD1-6E4D-4CD0-B712-4D645E6E2A75}" destId="{2E288782-5F1A-4232-BEB0-13299EB6EE45}" srcOrd="0" destOrd="0" presId="urn:microsoft.com/office/officeart/2005/8/layout/lProcess2"/>
    <dgm:cxn modelId="{141FD1F5-0C80-4079-9AC2-0EC750327932}" type="presParOf" srcId="{B4C71FD1-6E4D-4CD0-B712-4D645E6E2A75}" destId="{D260EABE-6C58-43E5-9451-30C9B2FC9278}" srcOrd="1" destOrd="0" presId="urn:microsoft.com/office/officeart/2005/8/layout/lProcess2"/>
    <dgm:cxn modelId="{8FF53A25-A2D5-4D81-9CC2-2231C2786B97}" type="presParOf" srcId="{B4C71FD1-6E4D-4CD0-B712-4D645E6E2A75}" destId="{80D24B00-4073-4415-954B-993586858534}" srcOrd="2" destOrd="0" presId="urn:microsoft.com/office/officeart/2005/8/layout/lProcess2"/>
    <dgm:cxn modelId="{77265BAC-0538-4498-9955-4EBA4EDE52F0}" type="presParOf" srcId="{80D24B00-4073-4415-954B-993586858534}" destId="{2762DFD1-71C9-4AE6-987C-31758D28DAA6}" srcOrd="0" destOrd="0" presId="urn:microsoft.com/office/officeart/2005/8/layout/lProcess2"/>
    <dgm:cxn modelId="{2DCD889D-C692-450F-BD76-5FADE1DDF3C3}" type="presParOf" srcId="{2762DFD1-71C9-4AE6-987C-31758D28DAA6}" destId="{F5DB2965-52A4-4E91-BBFB-A24AFBF1C194}" srcOrd="0" destOrd="0" presId="urn:microsoft.com/office/officeart/2005/8/layout/lProcess2"/>
    <dgm:cxn modelId="{C7526215-0B08-413A-9BA3-2FB45B0B5D13}" type="presParOf" srcId="{2762DFD1-71C9-4AE6-987C-31758D28DAA6}" destId="{9BAD5671-5316-46ED-A068-B3C45F010BE2}" srcOrd="1" destOrd="0" presId="urn:microsoft.com/office/officeart/2005/8/layout/lProcess2"/>
    <dgm:cxn modelId="{BF6BD9F4-5A6F-4E3B-A8C6-5BA73A71BD3B}" type="presParOf" srcId="{2762DFD1-71C9-4AE6-987C-31758D28DAA6}" destId="{A3FB6890-FE06-4E7E-A927-62D220130951}" srcOrd="2" destOrd="0" presId="urn:microsoft.com/office/officeart/2005/8/layout/lProcess2"/>
    <dgm:cxn modelId="{FE6AD1A6-0FE5-499E-8DE0-309592680D6C}" type="presParOf" srcId="{D3936284-AB05-4D16-867A-48FDFB0DD476}" destId="{30093ED2-235E-405A-A654-778CC00E70C8}" srcOrd="3" destOrd="0" presId="urn:microsoft.com/office/officeart/2005/8/layout/lProcess2"/>
    <dgm:cxn modelId="{E26C50B2-F2FA-48AB-A7DF-773D108A3014}" type="presParOf" srcId="{D3936284-AB05-4D16-867A-48FDFB0DD476}" destId="{C1EBB411-73C6-4276-980F-B0D8D40AB8E1}" srcOrd="4" destOrd="0" presId="urn:microsoft.com/office/officeart/2005/8/layout/lProcess2"/>
    <dgm:cxn modelId="{C4F95522-9545-4AF2-9D3C-25FB1834B42C}" type="presParOf" srcId="{C1EBB411-73C6-4276-980F-B0D8D40AB8E1}" destId="{0758E325-D18E-4089-804F-55E595845E4C}" srcOrd="0" destOrd="0" presId="urn:microsoft.com/office/officeart/2005/8/layout/lProcess2"/>
    <dgm:cxn modelId="{0D7EC9DD-4F01-48AE-9818-355E8C13F743}" type="presParOf" srcId="{C1EBB411-73C6-4276-980F-B0D8D40AB8E1}" destId="{545E13C0-31FC-4549-B20B-49156337AEC2}" srcOrd="1" destOrd="0" presId="urn:microsoft.com/office/officeart/2005/8/layout/lProcess2"/>
    <dgm:cxn modelId="{115AF07F-5EF1-416B-AB76-7D28FF66EF58}" type="presParOf" srcId="{C1EBB411-73C6-4276-980F-B0D8D40AB8E1}" destId="{4BC91C6B-F182-4A22-B6EC-2A546C62CDAB}" srcOrd="2" destOrd="0" presId="urn:microsoft.com/office/officeart/2005/8/layout/lProcess2"/>
    <dgm:cxn modelId="{DBFBB264-4922-4684-9535-38C4AD812E7D}" type="presParOf" srcId="{4BC91C6B-F182-4A22-B6EC-2A546C62CDAB}" destId="{DAE01BCD-E43B-4C96-AE40-383F754ED47F}" srcOrd="0" destOrd="0" presId="urn:microsoft.com/office/officeart/2005/8/layout/lProcess2"/>
    <dgm:cxn modelId="{2C4C48D1-769D-402F-ACE3-1CFECF9DB474}" type="presParOf" srcId="{DAE01BCD-E43B-4C96-AE40-383F754ED47F}" destId="{8032DBDA-2C24-4167-9F09-4F7BC4DE0AC4}" srcOrd="0" destOrd="0" presId="urn:microsoft.com/office/officeart/2005/8/layout/lProcess2"/>
    <dgm:cxn modelId="{D29558B3-1C02-4FF7-8F17-04237221376E}" type="presParOf" srcId="{DAE01BCD-E43B-4C96-AE40-383F754ED47F}" destId="{D2B9C634-C46B-442E-AC5A-DA5BBB6F3B45}" srcOrd="1" destOrd="0" presId="urn:microsoft.com/office/officeart/2005/8/layout/lProcess2"/>
    <dgm:cxn modelId="{024AB19B-1F95-4A57-AEDE-241DA5B7D710}" type="presParOf" srcId="{DAE01BCD-E43B-4C96-AE40-383F754ED47F}" destId="{583A1D61-DFC0-4857-9D59-B4E546B77E03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041F9-A7AE-4AC6-B19C-10718DCE8D90}">
      <dsp:nvSpPr>
        <dsp:cNvPr id="0" name=""/>
        <dsp:cNvSpPr/>
      </dsp:nvSpPr>
      <dsp:spPr>
        <a:xfrm>
          <a:off x="0" y="497449"/>
          <a:ext cx="8229600" cy="3943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000" kern="1200" dirty="0" smtClean="0"/>
            <a:t>Fructele sunt alimente de origine vegetală, apreciate din punct de vedere nutritiv datorită conținutului lor bogat în glucide, săruri minerale, vitamine, acizi organici, celuloză, pectine.</a:t>
          </a:r>
          <a:endParaRPr lang="ro-RO" sz="3000" kern="1200" dirty="0"/>
        </a:p>
      </dsp:txBody>
      <dsp:txXfrm>
        <a:off x="0" y="497449"/>
        <a:ext cx="8229600" cy="3943700"/>
      </dsp:txXfrm>
    </dsp:sp>
    <dsp:sp modelId="{2EE3A8A9-AC64-41E1-B8FC-96EBA3F5C2A0}">
      <dsp:nvSpPr>
        <dsp:cNvPr id="0" name=""/>
        <dsp:cNvSpPr/>
      </dsp:nvSpPr>
      <dsp:spPr>
        <a:xfrm>
          <a:off x="411480" y="54649"/>
          <a:ext cx="5760720" cy="88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dirty="0" smtClean="0"/>
            <a:t>Ce sunt fructele?</a:t>
          </a:r>
          <a:endParaRPr lang="ro-RO" sz="3000" kern="1200" dirty="0"/>
        </a:p>
      </dsp:txBody>
      <dsp:txXfrm>
        <a:off x="454711" y="97880"/>
        <a:ext cx="567425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5B305-49FD-4299-8DD8-FC28735A67D9}">
      <dsp:nvSpPr>
        <dsp:cNvPr id="0" name=""/>
        <dsp:cNvSpPr/>
      </dsp:nvSpPr>
      <dsp:spPr>
        <a:xfrm>
          <a:off x="571499" y="1700212"/>
          <a:ext cx="2952750" cy="1476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400" kern="1200" dirty="0" smtClean="0"/>
            <a:t>Fructele se clasifică după</a:t>
          </a:r>
          <a:r>
            <a:rPr lang="en-US" sz="3400" kern="1200" dirty="0" smtClean="0"/>
            <a:t>:</a:t>
          </a:r>
          <a:endParaRPr lang="ro-RO" sz="3400" kern="1200" dirty="0"/>
        </a:p>
      </dsp:txBody>
      <dsp:txXfrm>
        <a:off x="614741" y="1743454"/>
        <a:ext cx="2866266" cy="1389891"/>
      </dsp:txXfrm>
    </dsp:sp>
    <dsp:sp modelId="{04557E0A-95EF-40EB-A22C-6CE2E55A858C}">
      <dsp:nvSpPr>
        <dsp:cNvPr id="0" name=""/>
        <dsp:cNvSpPr/>
      </dsp:nvSpPr>
      <dsp:spPr>
        <a:xfrm rot="18289469">
          <a:off x="3080678" y="1562238"/>
          <a:ext cx="20682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8242" y="2724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700" kern="1200"/>
        </a:p>
      </dsp:txBody>
      <dsp:txXfrm>
        <a:off x="4063093" y="1537778"/>
        <a:ext cx="103412" cy="103412"/>
      </dsp:txXfrm>
    </dsp:sp>
    <dsp:sp modelId="{4C671025-6295-4A2E-B4E5-1B9BBEE909DF}">
      <dsp:nvSpPr>
        <dsp:cNvPr id="0" name=""/>
        <dsp:cNvSpPr/>
      </dsp:nvSpPr>
      <dsp:spPr>
        <a:xfrm>
          <a:off x="4705349" y="2381"/>
          <a:ext cx="2952750" cy="1476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1. </a:t>
          </a:r>
          <a:r>
            <a:rPr lang="en-US" sz="3400" kern="1200" dirty="0" err="1" smtClean="0"/>
            <a:t>structur</a:t>
          </a:r>
          <a:r>
            <a:rPr lang="ro-RO" sz="3400" kern="1200" dirty="0" smtClean="0"/>
            <a:t>ă</a:t>
          </a:r>
          <a:endParaRPr lang="ro-RO" sz="3400" kern="1200" dirty="0"/>
        </a:p>
      </dsp:txBody>
      <dsp:txXfrm>
        <a:off x="4748591" y="45623"/>
        <a:ext cx="2866266" cy="1389891"/>
      </dsp:txXfrm>
    </dsp:sp>
    <dsp:sp modelId="{B39B0210-A028-4CF2-BAAE-A379774D7C76}">
      <dsp:nvSpPr>
        <dsp:cNvPr id="0" name=""/>
        <dsp:cNvSpPr/>
      </dsp:nvSpPr>
      <dsp:spPr>
        <a:xfrm>
          <a:off x="3524249" y="2411153"/>
          <a:ext cx="11811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1100" y="2724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kern="1200"/>
        </a:p>
      </dsp:txBody>
      <dsp:txXfrm>
        <a:off x="4085272" y="2408872"/>
        <a:ext cx="59055" cy="59055"/>
      </dsp:txXfrm>
    </dsp:sp>
    <dsp:sp modelId="{A18AFD05-8DF6-48A7-ADD1-D4192F6D9F7C}">
      <dsp:nvSpPr>
        <dsp:cNvPr id="0" name=""/>
        <dsp:cNvSpPr/>
      </dsp:nvSpPr>
      <dsp:spPr>
        <a:xfrm>
          <a:off x="4705349" y="1700212"/>
          <a:ext cx="2952750" cy="1476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400" kern="1200" dirty="0" smtClean="0"/>
            <a:t>2. gust și aromă</a:t>
          </a:r>
          <a:endParaRPr lang="ro-RO" sz="3400" kern="1200" dirty="0"/>
        </a:p>
      </dsp:txBody>
      <dsp:txXfrm>
        <a:off x="4748591" y="1743454"/>
        <a:ext cx="2866266" cy="1389891"/>
      </dsp:txXfrm>
    </dsp:sp>
    <dsp:sp modelId="{0927BFF6-5830-4F4B-A58A-F9ECF6A52A83}">
      <dsp:nvSpPr>
        <dsp:cNvPr id="0" name=""/>
        <dsp:cNvSpPr/>
      </dsp:nvSpPr>
      <dsp:spPr>
        <a:xfrm rot="3310531">
          <a:off x="3080678" y="3260069"/>
          <a:ext cx="20682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8242" y="2724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700" kern="1200"/>
        </a:p>
      </dsp:txBody>
      <dsp:txXfrm>
        <a:off x="4063093" y="3235609"/>
        <a:ext cx="103412" cy="103412"/>
      </dsp:txXfrm>
    </dsp:sp>
    <dsp:sp modelId="{25A29DCD-BB1C-430B-9C86-42C2CC638F4A}">
      <dsp:nvSpPr>
        <dsp:cNvPr id="0" name=""/>
        <dsp:cNvSpPr/>
      </dsp:nvSpPr>
      <dsp:spPr>
        <a:xfrm>
          <a:off x="4705349" y="3398043"/>
          <a:ext cx="2952750" cy="1476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400" kern="1200" dirty="0" smtClean="0"/>
            <a:t>3. conținut de substanțe nutritive</a:t>
          </a:r>
          <a:endParaRPr lang="ro-RO" sz="3400" kern="1200" dirty="0"/>
        </a:p>
      </dsp:txBody>
      <dsp:txXfrm>
        <a:off x="4748591" y="3441285"/>
        <a:ext cx="2866266" cy="1389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EDC8F-6EF5-44AF-AF86-52F9089BA6BD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87B0-9AF9-4460-98FD-AD7D75E713A0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a. Semințoase</a:t>
          </a:r>
          <a:endParaRPr lang="ro-RO" sz="2300" kern="1200" dirty="0"/>
        </a:p>
      </dsp:txBody>
      <dsp:txXfrm>
        <a:off x="99344" y="1558266"/>
        <a:ext cx="1790599" cy="1760268"/>
      </dsp:txXfrm>
    </dsp:sp>
    <dsp:sp modelId="{1DA0961A-1E87-433D-A29E-0847F22AE620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b. sâmburoase</a:t>
          </a:r>
          <a:endParaRPr lang="ro-RO" sz="2300" kern="1200" dirty="0"/>
        </a:p>
      </dsp:txBody>
      <dsp:txXfrm>
        <a:off x="2179448" y="1558266"/>
        <a:ext cx="1790599" cy="1760268"/>
      </dsp:txXfrm>
    </dsp:sp>
    <dsp:sp modelId="{78B45C36-69E1-4046-9CEC-F890FF7FBFB5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c. Fructe ale arbuștilor</a:t>
          </a:r>
          <a:endParaRPr lang="ro-RO" sz="2300" kern="1200" dirty="0"/>
        </a:p>
      </dsp:txBody>
      <dsp:txXfrm>
        <a:off x="4259552" y="1558266"/>
        <a:ext cx="1790599" cy="1760268"/>
      </dsp:txXfrm>
    </dsp:sp>
    <dsp:sp modelId="{EFF6CDC9-2DB8-408F-8D0F-E3F5B90F0B87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d. Nucifere/ oleaginoase</a:t>
          </a:r>
          <a:endParaRPr lang="ro-RO" sz="2300" kern="1200" dirty="0"/>
        </a:p>
      </dsp:txBody>
      <dsp:txXfrm>
        <a:off x="6339656" y="1558266"/>
        <a:ext cx="1790599" cy="176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EDC8F-6EF5-44AF-AF86-52F9089BA6BD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87B0-9AF9-4460-98FD-AD7D75E713A0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a. </a:t>
          </a:r>
          <a:r>
            <a:rPr lang="en-US" sz="2300" kern="1200" dirty="0" err="1" smtClean="0"/>
            <a:t>citrice</a:t>
          </a:r>
          <a:endParaRPr lang="ro-RO" sz="2300" kern="1200" dirty="0"/>
        </a:p>
      </dsp:txBody>
      <dsp:txXfrm>
        <a:off x="99344" y="1558266"/>
        <a:ext cx="1790599" cy="1760268"/>
      </dsp:txXfrm>
    </dsp:sp>
    <dsp:sp modelId="{1DA0961A-1E87-433D-A29E-0847F22AE620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b. </a:t>
          </a:r>
          <a:r>
            <a:rPr lang="en-US" sz="2300" kern="1200" dirty="0" smtClean="0"/>
            <a:t>acidulate</a:t>
          </a:r>
          <a:endParaRPr lang="ro-RO" sz="2300" kern="1200" dirty="0"/>
        </a:p>
      </dsp:txBody>
      <dsp:txXfrm>
        <a:off x="2179448" y="1558266"/>
        <a:ext cx="1790599" cy="1760268"/>
      </dsp:txXfrm>
    </dsp:sp>
    <dsp:sp modelId="{78B45C36-69E1-4046-9CEC-F890FF7FBFB5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c. </a:t>
          </a:r>
          <a:r>
            <a:rPr lang="en-US" sz="2300" kern="1200" dirty="0" err="1" smtClean="0"/>
            <a:t>astringente</a:t>
          </a:r>
          <a:endParaRPr lang="ro-RO" sz="2300" kern="1200" dirty="0"/>
        </a:p>
      </dsp:txBody>
      <dsp:txXfrm>
        <a:off x="4259552" y="1558266"/>
        <a:ext cx="1790599" cy="1760268"/>
      </dsp:txXfrm>
    </dsp:sp>
    <dsp:sp modelId="{EFF6CDC9-2DB8-408F-8D0F-E3F5B90F0B87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d. </a:t>
          </a:r>
          <a:r>
            <a:rPr lang="en-US" sz="2300" kern="1200" dirty="0" err="1" smtClean="0"/>
            <a:t>zaharoase</a:t>
          </a:r>
          <a:r>
            <a:rPr lang="en-US" sz="2300" kern="1200" dirty="0" smtClean="0"/>
            <a:t>/ </a:t>
          </a:r>
          <a:r>
            <a:rPr lang="en-US" sz="2300" kern="1200" dirty="0" err="1" smtClean="0"/>
            <a:t>amidonoase</a:t>
          </a:r>
          <a:endParaRPr lang="ro-RO" sz="2300" kern="1200" dirty="0"/>
        </a:p>
      </dsp:txBody>
      <dsp:txXfrm>
        <a:off x="6339656" y="1558266"/>
        <a:ext cx="1790599" cy="1760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2F2EB-4A55-4E0F-9D71-349F8EB57B38}">
      <dsp:nvSpPr>
        <dsp:cNvPr id="0" name=""/>
        <dsp:cNvSpPr/>
      </dsp:nvSpPr>
      <dsp:spPr>
        <a:xfrm>
          <a:off x="2571" y="397987"/>
          <a:ext cx="2507456" cy="932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/>
            <a:t>a. zaharate sau cărnoase</a:t>
          </a:r>
          <a:endParaRPr lang="ro-RO" sz="2700" kern="1200" dirty="0"/>
        </a:p>
      </dsp:txBody>
      <dsp:txXfrm>
        <a:off x="2571" y="397987"/>
        <a:ext cx="2507456" cy="932550"/>
      </dsp:txXfrm>
    </dsp:sp>
    <dsp:sp modelId="{BAF22B82-AB59-4F03-8B95-979E21FF1FC7}">
      <dsp:nvSpPr>
        <dsp:cNvPr id="0" name=""/>
        <dsp:cNvSpPr/>
      </dsp:nvSpPr>
      <dsp:spPr>
        <a:xfrm>
          <a:off x="2571" y="1330537"/>
          <a:ext cx="2507456" cy="1852875"/>
        </a:xfrm>
        <a:prstGeom prst="rect">
          <a:avLst/>
        </a:prstGeom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700" kern="1200" dirty="0" smtClean="0"/>
            <a:t>citrice</a:t>
          </a:r>
          <a:endParaRPr lang="ro-RO" sz="2700" kern="1200" dirty="0"/>
        </a:p>
      </dsp:txBody>
      <dsp:txXfrm>
        <a:off x="2571" y="1330537"/>
        <a:ext cx="2507456" cy="1852875"/>
      </dsp:txXfrm>
    </dsp:sp>
    <dsp:sp modelId="{67EC20AD-40F0-466F-B547-9592CA1521C7}">
      <dsp:nvSpPr>
        <dsp:cNvPr id="0" name=""/>
        <dsp:cNvSpPr/>
      </dsp:nvSpPr>
      <dsp:spPr>
        <a:xfrm>
          <a:off x="2861071" y="397987"/>
          <a:ext cx="2507456" cy="932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/>
            <a:t>b. amilacee</a:t>
          </a:r>
          <a:endParaRPr lang="ro-RO" sz="2700" kern="1200" dirty="0"/>
        </a:p>
      </dsp:txBody>
      <dsp:txXfrm>
        <a:off x="2861071" y="397987"/>
        <a:ext cx="2507456" cy="932550"/>
      </dsp:txXfrm>
    </dsp:sp>
    <dsp:sp modelId="{50E43D9C-CDF9-420C-BAB7-4F20475FAABE}">
      <dsp:nvSpPr>
        <dsp:cNvPr id="0" name=""/>
        <dsp:cNvSpPr/>
      </dsp:nvSpPr>
      <dsp:spPr>
        <a:xfrm>
          <a:off x="2861071" y="1330537"/>
          <a:ext cx="2507456" cy="1852875"/>
        </a:xfrm>
        <a:prstGeom prst="rect">
          <a:avLst/>
        </a:prstGeom>
        <a:solidFill>
          <a:schemeClr val="lt1"/>
        </a:solidFill>
        <a:ln w="2642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700" kern="1200" dirty="0" smtClean="0"/>
            <a:t>banane</a:t>
          </a:r>
          <a:endParaRPr lang="ro-RO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700" kern="1200" dirty="0" smtClean="0"/>
            <a:t>castane</a:t>
          </a:r>
          <a:endParaRPr lang="ro-RO" sz="2700" kern="1200" dirty="0"/>
        </a:p>
      </dsp:txBody>
      <dsp:txXfrm>
        <a:off x="2861071" y="1330537"/>
        <a:ext cx="2507456" cy="1852875"/>
      </dsp:txXfrm>
    </dsp:sp>
    <dsp:sp modelId="{71814C1A-427B-40A2-889D-DBE86614C8F3}">
      <dsp:nvSpPr>
        <dsp:cNvPr id="0" name=""/>
        <dsp:cNvSpPr/>
      </dsp:nvSpPr>
      <dsp:spPr>
        <a:xfrm>
          <a:off x="5719571" y="397987"/>
          <a:ext cx="2507456" cy="932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/>
            <a:t>c. oleaginoase</a:t>
          </a:r>
          <a:endParaRPr lang="ro-RO" sz="2700" kern="1200" dirty="0"/>
        </a:p>
      </dsp:txBody>
      <dsp:txXfrm>
        <a:off x="5719571" y="397987"/>
        <a:ext cx="2507456" cy="932550"/>
      </dsp:txXfrm>
    </dsp:sp>
    <dsp:sp modelId="{1508F37A-5254-4625-8033-D7222178BC11}">
      <dsp:nvSpPr>
        <dsp:cNvPr id="0" name=""/>
        <dsp:cNvSpPr/>
      </dsp:nvSpPr>
      <dsp:spPr>
        <a:xfrm>
          <a:off x="5719571" y="1330537"/>
          <a:ext cx="2507456" cy="1852875"/>
        </a:xfrm>
        <a:prstGeom prst="rect">
          <a:avLst/>
        </a:prstGeom>
        <a:solidFill>
          <a:schemeClr val="lt1"/>
        </a:solidFill>
        <a:ln w="264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700" kern="1200" dirty="0" smtClean="0"/>
            <a:t>nuci</a:t>
          </a:r>
          <a:endParaRPr lang="ro-RO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700" kern="1200" dirty="0" smtClean="0"/>
            <a:t>Arahide, migdale, alune</a:t>
          </a:r>
          <a:endParaRPr lang="ro-RO" sz="2700" kern="1200" dirty="0"/>
        </a:p>
      </dsp:txBody>
      <dsp:txXfrm>
        <a:off x="5719571" y="1330537"/>
        <a:ext cx="2507456" cy="185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19F74-8B96-4179-91E5-4A11F381CC76}">
      <dsp:nvSpPr>
        <dsp:cNvPr id="0" name=""/>
        <dsp:cNvSpPr/>
      </dsp:nvSpPr>
      <dsp:spPr>
        <a:xfrm>
          <a:off x="0" y="512549"/>
          <a:ext cx="8229600" cy="13119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08152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/>
            <a:t>prin conținutul de minerale</a:t>
          </a:r>
          <a:r>
            <a:rPr lang="en-US" sz="1800" kern="1200"/>
            <a:t>: sodiu, potasiu, magneziu, calciu, fosfor;</a:t>
          </a:r>
          <a:endParaRPr lang="ro-RO" sz="1800" kern="1200"/>
        </a:p>
      </dsp:txBody>
      <dsp:txXfrm>
        <a:off x="0" y="512549"/>
        <a:ext cx="8229600" cy="1311975"/>
      </dsp:txXfrm>
    </dsp:sp>
    <dsp:sp modelId="{077D668E-14ED-460F-86AE-7C741A231C84}">
      <dsp:nvSpPr>
        <dsp:cNvPr id="0" name=""/>
        <dsp:cNvSpPr/>
      </dsp:nvSpPr>
      <dsp:spPr>
        <a:xfrm>
          <a:off x="411480" y="10709"/>
          <a:ext cx="5760720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/>
            <a:t>a. acțiune mineralizantă </a:t>
          </a:r>
        </a:p>
      </dsp:txBody>
      <dsp:txXfrm>
        <a:off x="460476" y="59705"/>
        <a:ext cx="5662728" cy="905688"/>
      </dsp:txXfrm>
    </dsp:sp>
    <dsp:sp modelId="{F0C2DDD7-DAD5-4D59-B5EF-7806C680A0E0}">
      <dsp:nvSpPr>
        <dsp:cNvPr id="0" name=""/>
        <dsp:cNvSpPr/>
      </dsp:nvSpPr>
      <dsp:spPr>
        <a:xfrm>
          <a:off x="0" y="2509965"/>
          <a:ext cx="8229600" cy="13655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08152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kern="1200"/>
            <a:t>prin conținutul de vitamine</a:t>
          </a:r>
          <a:r>
            <a:rPr lang="en-US" sz="1800" kern="1200"/>
            <a:t>: A, complexul B, C, E</a:t>
          </a:r>
          <a:endParaRPr lang="ro-RO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sunt indicate </a:t>
          </a:r>
          <a:r>
            <a:rPr lang="ro-RO" sz="1800" kern="1200"/>
            <a:t>î</a:t>
          </a:r>
          <a:r>
            <a:rPr lang="en-US" sz="1800" kern="1200"/>
            <a:t>n anemii</a:t>
          </a:r>
          <a:r>
            <a:rPr lang="ro-RO" sz="1800" kern="1200"/>
            <a:t>, decalcifieri, scorbut</a:t>
          </a:r>
        </a:p>
      </dsp:txBody>
      <dsp:txXfrm>
        <a:off x="0" y="2509965"/>
        <a:ext cx="8229600" cy="1365525"/>
      </dsp:txXfrm>
    </dsp:sp>
    <dsp:sp modelId="{43AF5939-1CF2-481F-A7AB-03479807BD28}">
      <dsp:nvSpPr>
        <dsp:cNvPr id="0" name=""/>
        <dsp:cNvSpPr/>
      </dsp:nvSpPr>
      <dsp:spPr>
        <a:xfrm>
          <a:off x="411480" y="2008125"/>
          <a:ext cx="5760720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b. ac</a:t>
          </a:r>
          <a:r>
            <a:rPr lang="ro-RO" sz="1800" kern="1200"/>
            <a:t>ți</a:t>
          </a:r>
          <a:r>
            <a:rPr lang="en-US" sz="1800" kern="1200"/>
            <a:t>une vitaminizant</a:t>
          </a:r>
          <a:r>
            <a:rPr lang="ro-RO" sz="1800" kern="1200"/>
            <a:t>ă</a:t>
          </a:r>
        </a:p>
      </dsp:txBody>
      <dsp:txXfrm>
        <a:off x="460476" y="2057121"/>
        <a:ext cx="5662728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BD37A-588A-436A-B84A-9F25A690C6CB}">
      <dsp:nvSpPr>
        <dsp:cNvPr id="0" name=""/>
        <dsp:cNvSpPr/>
      </dsp:nvSpPr>
      <dsp:spPr>
        <a:xfrm>
          <a:off x="1004" y="0"/>
          <a:ext cx="2611933" cy="4876800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a. </a:t>
          </a:r>
          <a:r>
            <a:rPr lang="ro-RO" sz="2000" b="1" kern="1200" dirty="0" smtClean="0">
              <a:solidFill>
                <a:srgbClr val="FF0000"/>
              </a:solidFill>
            </a:rPr>
            <a:t>produsele </a:t>
          </a:r>
          <a:r>
            <a:rPr lang="ro-RO" sz="2000" b="1" kern="1200" dirty="0">
              <a:solidFill>
                <a:srgbClr val="FF0000"/>
              </a:solidFill>
            </a:rPr>
            <a:t>de patiserie </a:t>
          </a:r>
          <a:r>
            <a:rPr lang="en-US" sz="1600" b="1" kern="1200" dirty="0"/>
            <a:t>:</a:t>
          </a:r>
          <a:endParaRPr lang="ro-RO" sz="1600" b="1" kern="1200" dirty="0"/>
        </a:p>
      </dsp:txBody>
      <dsp:txXfrm>
        <a:off x="1004" y="0"/>
        <a:ext cx="2611933" cy="1463040"/>
      </dsp:txXfrm>
    </dsp:sp>
    <dsp:sp modelId="{982449B3-1C70-4DD3-87AB-3E2D559050B3}">
      <dsp:nvSpPr>
        <dsp:cNvPr id="0" name=""/>
        <dsp:cNvSpPr/>
      </dsp:nvSpPr>
      <dsp:spPr>
        <a:xfrm>
          <a:off x="249618" y="1257055"/>
          <a:ext cx="2089546" cy="827547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- </a:t>
          </a:r>
          <a:r>
            <a:rPr lang="ro-RO" sz="1600" kern="1200"/>
            <a:t>umplutură de</a:t>
          </a:r>
          <a:r>
            <a:rPr lang="en-US" sz="1600" kern="1200"/>
            <a:t>: mere, </a:t>
          </a:r>
          <a:r>
            <a:rPr lang="ro-RO" sz="1600" kern="1200"/>
            <a:t>vișine, </a:t>
          </a:r>
          <a:r>
            <a:rPr lang="en-US" sz="1600" kern="1200"/>
            <a:t>nuci</a:t>
          </a:r>
          <a:endParaRPr lang="ro-RO" sz="1600" kern="1200"/>
        </a:p>
      </dsp:txBody>
      <dsp:txXfrm>
        <a:off x="273856" y="1281293"/>
        <a:ext cx="2041070" cy="779071"/>
      </dsp:txXfrm>
    </dsp:sp>
    <dsp:sp modelId="{0FA184DA-1588-483B-B5DA-5605AFE4D6DD}">
      <dsp:nvSpPr>
        <dsp:cNvPr id="0" name=""/>
        <dsp:cNvSpPr/>
      </dsp:nvSpPr>
      <dsp:spPr>
        <a:xfrm>
          <a:off x="262197" y="2376260"/>
          <a:ext cx="2089546" cy="990968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- adaos </a:t>
          </a:r>
          <a:r>
            <a:rPr lang="ro-RO" sz="1600" kern="1200"/>
            <a:t>î</a:t>
          </a:r>
          <a:r>
            <a:rPr lang="en-US" sz="1600" kern="1200"/>
            <a:t>n creme</a:t>
          </a:r>
          <a:r>
            <a:rPr lang="ro-RO" sz="1600" kern="1200"/>
            <a:t>, blaturi</a:t>
          </a:r>
          <a:r>
            <a:rPr lang="en-US" sz="1600" kern="1200"/>
            <a:t> </a:t>
          </a:r>
          <a:endParaRPr lang="ro-RO" sz="1600" kern="1200"/>
        </a:p>
      </dsp:txBody>
      <dsp:txXfrm>
        <a:off x="291221" y="2405284"/>
        <a:ext cx="2031498" cy="932920"/>
      </dsp:txXfrm>
    </dsp:sp>
    <dsp:sp modelId="{280AFE08-AE6E-49EC-A51E-A9F23B0E9264}">
      <dsp:nvSpPr>
        <dsp:cNvPr id="0" name=""/>
        <dsp:cNvSpPr/>
      </dsp:nvSpPr>
      <dsp:spPr>
        <a:xfrm>
          <a:off x="262197" y="3452596"/>
          <a:ext cx="2089546" cy="1180058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- </a:t>
          </a:r>
          <a:r>
            <a:rPr lang="ro-RO" sz="1600" kern="1200"/>
            <a:t>elemente de decor</a:t>
          </a:r>
          <a:r>
            <a:rPr lang="en-US" sz="1600" kern="1200"/>
            <a:t>: struguri, c</a:t>
          </a:r>
          <a:r>
            <a:rPr lang="ro-RO" sz="1600" kern="1200"/>
            <a:t>ăpșuni</a:t>
          </a:r>
        </a:p>
      </dsp:txBody>
      <dsp:txXfrm>
        <a:off x="296760" y="3487159"/>
        <a:ext cx="2020420" cy="1110932"/>
      </dsp:txXfrm>
    </dsp:sp>
    <dsp:sp modelId="{2E288782-5F1A-4232-BEB0-13299EB6EE45}">
      <dsp:nvSpPr>
        <dsp:cNvPr id="0" name=""/>
        <dsp:cNvSpPr/>
      </dsp:nvSpPr>
      <dsp:spPr>
        <a:xfrm>
          <a:off x="2808833" y="0"/>
          <a:ext cx="2611933" cy="4876800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b. </a:t>
          </a:r>
          <a:r>
            <a:rPr lang="en-US" sz="2000" b="1" kern="1200" dirty="0" err="1" smtClean="0">
              <a:solidFill>
                <a:schemeClr val="tx2"/>
              </a:solidFill>
            </a:rPr>
            <a:t>produsele</a:t>
          </a:r>
          <a:r>
            <a:rPr lang="en-US" sz="2000" b="1" kern="1200" dirty="0" smtClean="0">
              <a:solidFill>
                <a:schemeClr val="tx2"/>
              </a:solidFill>
            </a:rPr>
            <a:t> </a:t>
          </a:r>
          <a:r>
            <a:rPr lang="en-US" sz="2000" b="1" kern="1200" dirty="0" err="1">
              <a:solidFill>
                <a:schemeClr val="tx2"/>
              </a:solidFill>
            </a:rPr>
            <a:t>industrializate</a:t>
          </a:r>
          <a:endParaRPr lang="ro-RO" sz="2000" b="1" kern="1200" dirty="0">
            <a:solidFill>
              <a:schemeClr val="tx2"/>
            </a:solidFill>
          </a:endParaRPr>
        </a:p>
      </dsp:txBody>
      <dsp:txXfrm>
        <a:off x="2808833" y="0"/>
        <a:ext cx="2611933" cy="1463040"/>
      </dsp:txXfrm>
    </dsp:sp>
    <dsp:sp modelId="{F5DB2965-52A4-4E91-BBFB-A24AFBF1C194}">
      <dsp:nvSpPr>
        <dsp:cNvPr id="0" name=""/>
        <dsp:cNvSpPr/>
      </dsp:nvSpPr>
      <dsp:spPr>
        <a:xfrm>
          <a:off x="3070026" y="1464468"/>
          <a:ext cx="2089546" cy="1470421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gem, dulce</a:t>
          </a:r>
          <a:r>
            <a:rPr lang="ro-RO" sz="1600" kern="1200"/>
            <a:t>ață, compot, pastă, pireuri, șerbet, magiun, marmeladă</a:t>
          </a:r>
        </a:p>
      </dsp:txBody>
      <dsp:txXfrm>
        <a:off x="3113093" y="1507535"/>
        <a:ext cx="2003412" cy="1384287"/>
      </dsp:txXfrm>
    </dsp:sp>
    <dsp:sp modelId="{A3FB6890-FE06-4E7E-A927-62D220130951}">
      <dsp:nvSpPr>
        <dsp:cNvPr id="0" name=""/>
        <dsp:cNvSpPr/>
      </dsp:nvSpPr>
      <dsp:spPr>
        <a:xfrm>
          <a:off x="3070026" y="3161109"/>
          <a:ext cx="2089546" cy="1470421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sucuri, b</a:t>
          </a:r>
          <a:r>
            <a:rPr lang="ro-RO" sz="1600" kern="1200"/>
            <a:t>ăuturi răcoritoare</a:t>
          </a:r>
        </a:p>
      </dsp:txBody>
      <dsp:txXfrm>
        <a:off x="3113093" y="3204176"/>
        <a:ext cx="2003412" cy="1384287"/>
      </dsp:txXfrm>
    </dsp:sp>
    <dsp:sp modelId="{0758E325-D18E-4089-804F-55E595845E4C}">
      <dsp:nvSpPr>
        <dsp:cNvPr id="0" name=""/>
        <dsp:cNvSpPr/>
      </dsp:nvSpPr>
      <dsp:spPr>
        <a:xfrm>
          <a:off x="5616661" y="0"/>
          <a:ext cx="2611933" cy="4876800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50000"/>
                </a:schemeClr>
              </a:solidFill>
            </a:rPr>
            <a:t>c. </a:t>
          </a:r>
          <a:r>
            <a:rPr lang="ro-RO" sz="2000" b="1" kern="1200" dirty="0" smtClean="0">
              <a:solidFill>
                <a:schemeClr val="bg2">
                  <a:lumMod val="50000"/>
                </a:schemeClr>
              </a:solidFill>
            </a:rPr>
            <a:t>preparate </a:t>
          </a:r>
          <a:r>
            <a:rPr lang="ro-RO" sz="2000" b="1" kern="1200" dirty="0">
              <a:solidFill>
                <a:schemeClr val="bg2">
                  <a:lumMod val="50000"/>
                </a:schemeClr>
              </a:solidFill>
            </a:rPr>
            <a:t>de felul II</a:t>
          </a:r>
          <a:r>
            <a:rPr lang="en-US" sz="1600" b="1" kern="1200" dirty="0"/>
            <a:t>:</a:t>
          </a:r>
          <a:endParaRPr lang="ro-RO" sz="1600" b="1" kern="1200" dirty="0"/>
        </a:p>
      </dsp:txBody>
      <dsp:txXfrm>
        <a:off x="5616661" y="0"/>
        <a:ext cx="2611933" cy="1463040"/>
      </dsp:txXfrm>
    </dsp:sp>
    <dsp:sp modelId="{8032DBDA-2C24-4167-9F09-4F7BC4DE0AC4}">
      <dsp:nvSpPr>
        <dsp:cNvPr id="0" name=""/>
        <dsp:cNvSpPr/>
      </dsp:nvSpPr>
      <dsp:spPr>
        <a:xfrm>
          <a:off x="5877855" y="1464468"/>
          <a:ext cx="2089546" cy="1470421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ra</a:t>
          </a:r>
          <a:r>
            <a:rPr lang="ro-RO" sz="1600" kern="1200"/>
            <a:t>ță cu portocale</a:t>
          </a:r>
        </a:p>
      </dsp:txBody>
      <dsp:txXfrm>
        <a:off x="5920922" y="1507535"/>
        <a:ext cx="2003412" cy="1384287"/>
      </dsp:txXfrm>
    </dsp:sp>
    <dsp:sp modelId="{583A1D61-DFC0-4857-9D59-B4E546B77E03}">
      <dsp:nvSpPr>
        <dsp:cNvPr id="0" name=""/>
        <dsp:cNvSpPr/>
      </dsp:nvSpPr>
      <dsp:spPr>
        <a:xfrm>
          <a:off x="5877855" y="3161109"/>
          <a:ext cx="2089546" cy="1470421"/>
        </a:xfrm>
        <a:prstGeom prst="roundRect">
          <a:avLst>
            <a:gd name="adj" fmla="val 10000"/>
          </a:avLst>
        </a:prstGeom>
        <a:solidFill>
          <a:schemeClr val="lt1"/>
        </a:solidFill>
        <a:ln w="264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/>
            <a:t>carne de porc cu gutui</a:t>
          </a:r>
        </a:p>
      </dsp:txBody>
      <dsp:txXfrm>
        <a:off x="5920922" y="3204176"/>
        <a:ext cx="2003412" cy="138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uit mania - Cos cu fructe - Livrare flori si cadouri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5" y="838200"/>
            <a:ext cx="3581400" cy="3341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848600" cy="1927225"/>
          </a:xfrm>
        </p:spPr>
        <p:txBody>
          <a:bodyPr/>
          <a:lstStyle/>
          <a:p>
            <a:r>
              <a:rPr lang="ro-RO" b="1" dirty="0" smtClean="0"/>
              <a:t> Materii prime de origine vegetală - Fructele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124200" cy="2719388"/>
          </a:xfrm>
        </p:spPr>
        <p:txBody>
          <a:bodyPr/>
          <a:lstStyle/>
          <a:p>
            <a:endParaRPr lang="ro-RO" b="1" dirty="0" smtClean="0"/>
          </a:p>
          <a:p>
            <a:r>
              <a:rPr lang="en-US" b="1" dirty="0" err="1" smtClean="0"/>
              <a:t>Modulul</a:t>
            </a:r>
            <a:r>
              <a:rPr lang="en-US" b="1" dirty="0" smtClean="0"/>
              <a:t>: </a:t>
            </a:r>
          </a:p>
          <a:p>
            <a:r>
              <a:rPr lang="ro-RO" b="1" dirty="0" smtClean="0"/>
              <a:t>M4 </a:t>
            </a:r>
            <a:r>
              <a:rPr lang="ro-RO" dirty="0" smtClean="0"/>
              <a:t>PROCESE DE BAZĂ ÎN</a:t>
            </a:r>
            <a:r>
              <a:rPr lang="en-US" dirty="0" smtClean="0"/>
              <a:t> </a:t>
            </a:r>
            <a:r>
              <a:rPr lang="ro-RO" dirty="0" smtClean="0"/>
              <a:t>ALIMENTAȚIE</a:t>
            </a:r>
          </a:p>
          <a:p>
            <a:r>
              <a:rPr lang="ro-RO" dirty="0" smtClean="0"/>
              <a:t>Clasa a IX-a</a:t>
            </a:r>
            <a:endParaRPr lang="ro-R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10279"/>
            <a:ext cx="4508139" cy="299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76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5" r="1451" b="6432"/>
          <a:stretch/>
        </p:blipFill>
        <p:spPr bwMode="auto">
          <a:xfrm>
            <a:off x="1447799" y="1165736"/>
            <a:ext cx="6858861" cy="56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2. Clasificarea fructelor după aromă și gust</a:t>
            </a: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15786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3. Clasificarea </a:t>
            </a:r>
            <a:r>
              <a:rPr lang="ro-RO" dirty="0" smtClean="0"/>
              <a:t>fructelor </a:t>
            </a:r>
            <a:r>
              <a:rPr lang="ro-RO" dirty="0" smtClean="0"/>
              <a:t>după conținutul de substanțe nutritive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4200"/>
              </p:ext>
            </p:extLst>
          </p:nvPr>
        </p:nvGraphicFramePr>
        <p:xfrm>
          <a:off x="457200" y="19050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655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Rolul fructelor în oragnism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308008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909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Produse din fructe</a:t>
            </a:r>
            <a:endParaRPr lang="ro-RO" dirty="0"/>
          </a:p>
        </p:txBody>
      </p:sp>
      <p:pic>
        <p:nvPicPr>
          <p:cNvPr id="5132" name="Picture 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8" b="7221"/>
          <a:stretch/>
        </p:blipFill>
        <p:spPr bwMode="auto">
          <a:xfrm>
            <a:off x="685800" y="1278367"/>
            <a:ext cx="7696200" cy="548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80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Utilizări  ale  fructelor, ca </a:t>
            </a:r>
            <a:r>
              <a:rPr lang="ro-RO" dirty="0" smtClean="0"/>
              <a:t>materie </a:t>
            </a:r>
            <a:r>
              <a:rPr lang="ro-RO" dirty="0" smtClean="0"/>
              <a:t>primă pentru</a:t>
            </a:r>
            <a:r>
              <a:rPr lang="en-US" dirty="0" smtClean="0"/>
              <a:t>: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5675884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031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Produse</a:t>
            </a:r>
            <a:r>
              <a:rPr lang="en-US" dirty="0" smtClean="0"/>
              <a:t> de </a:t>
            </a:r>
            <a:r>
              <a:rPr lang="en-US" dirty="0" err="1" smtClean="0"/>
              <a:t>patiserie</a:t>
            </a:r>
            <a:endParaRPr lang="ro-R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5475"/>
            <a:ext cx="7620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08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</a:t>
            </a:r>
            <a:r>
              <a:rPr lang="ro-RO" dirty="0" smtClean="0"/>
              <a:t>o</a:t>
            </a:r>
            <a:r>
              <a:rPr lang="en-US" dirty="0" err="1" smtClean="0"/>
              <a:t>duse</a:t>
            </a:r>
            <a:r>
              <a:rPr lang="en-US" dirty="0" smtClean="0"/>
              <a:t> </a:t>
            </a:r>
            <a:r>
              <a:rPr lang="en-US" dirty="0" err="1" smtClean="0"/>
              <a:t>industrializate</a:t>
            </a:r>
            <a:r>
              <a:rPr lang="en-US" dirty="0" smtClean="0"/>
              <a:t> din </a:t>
            </a:r>
            <a:r>
              <a:rPr lang="en-US" dirty="0" err="1" smtClean="0"/>
              <a:t>fructe</a:t>
            </a:r>
            <a:endParaRPr lang="ro-R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1447800"/>
            <a:ext cx="8718413" cy="490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7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Preparate de felul II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14512"/>
            <a:ext cx="7905750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Unitatea URÎ6: Realizarea proceselor de bază în alimentație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197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Cunoștințe</a:t>
            </a:r>
            <a:r>
              <a:rPr lang="en-US" dirty="0" smtClean="0"/>
              <a:t> </a:t>
            </a:r>
          </a:p>
          <a:p>
            <a:r>
              <a:rPr lang="it-IT" dirty="0" smtClean="0"/>
              <a:t>6.1.6. Clasificarea materiilor prime şi auxiliare utilizate în alimentaţie</a:t>
            </a:r>
            <a:endParaRPr lang="en-US" dirty="0" smtClean="0"/>
          </a:p>
          <a:p>
            <a:r>
              <a:rPr lang="it-IT" dirty="0" smtClean="0"/>
              <a:t>6.1.8  Enumerarea operațiilor de prelucrare primară a materiilor prime din alimentație, a ustensilelor și echipamentelor necesare.</a:t>
            </a:r>
            <a:endParaRPr lang="en-US" dirty="0" smtClean="0"/>
          </a:p>
          <a:p>
            <a:r>
              <a:rPr lang="it-IT" dirty="0" smtClean="0"/>
              <a:t>6.1.9 Descrierea operațiilor tehnologice de prelucrare primară a materiilor prime vegetale și animale.</a:t>
            </a:r>
            <a:endParaRPr lang="en-US" dirty="0" smtClean="0"/>
          </a:p>
          <a:p>
            <a:r>
              <a:rPr lang="it-IT" dirty="0" smtClean="0"/>
              <a:t>6.1.10. Caracterizarea ustensilelor, aparatelor, echipamentelor necesare în prelucrarea primară.</a:t>
            </a:r>
            <a:endParaRPr lang="ro-RO" dirty="0" smtClean="0"/>
          </a:p>
          <a:p>
            <a:r>
              <a:rPr lang="ro-RO" dirty="0" smtClean="0"/>
              <a:t>Abilități</a:t>
            </a:r>
            <a:endParaRPr lang="en-US" dirty="0" smtClean="0"/>
          </a:p>
          <a:p>
            <a:r>
              <a:rPr lang="it-IT" dirty="0" smtClean="0"/>
              <a:t>6.2.7. Verificarea materiilor prime vegetale şi animale precum şi a materiilor auxiliare folosite în alimentaţie.</a:t>
            </a:r>
            <a:endParaRPr lang="en-US" dirty="0" smtClean="0"/>
          </a:p>
          <a:p>
            <a:r>
              <a:rPr lang="en-US" dirty="0" smtClean="0"/>
              <a:t>6.2.9- </a:t>
            </a:r>
            <a:r>
              <a:rPr lang="en-US" dirty="0" err="1" smtClean="0"/>
              <a:t>Efectuarea</a:t>
            </a:r>
            <a:r>
              <a:rPr lang="en-US" dirty="0" smtClean="0"/>
              <a:t> </a:t>
            </a:r>
            <a:r>
              <a:rPr lang="en-US" dirty="0" err="1" smtClean="0"/>
              <a:t>operațiilor</a:t>
            </a:r>
            <a:r>
              <a:rPr lang="en-US" dirty="0" smtClean="0"/>
              <a:t> de </a:t>
            </a:r>
            <a:r>
              <a:rPr lang="en-US" dirty="0" err="1" smtClean="0"/>
              <a:t>prelucrare</a:t>
            </a:r>
            <a:r>
              <a:rPr lang="en-US" dirty="0" smtClean="0"/>
              <a:t> </a:t>
            </a:r>
            <a:r>
              <a:rPr lang="en-US" dirty="0" err="1" smtClean="0"/>
              <a:t>primară</a:t>
            </a:r>
            <a:r>
              <a:rPr lang="en-US" dirty="0" smtClean="0"/>
              <a:t>, cu </a:t>
            </a:r>
            <a:r>
              <a:rPr lang="en-US" dirty="0" err="1" smtClean="0"/>
              <a:t>ustensile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echipamente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ordinea</a:t>
            </a:r>
            <a:r>
              <a:rPr lang="en-US" dirty="0" smtClean="0"/>
              <a:t> </a:t>
            </a:r>
            <a:r>
              <a:rPr lang="en-US" dirty="0" err="1" smtClean="0"/>
              <a:t>corespunzătoare</a:t>
            </a:r>
            <a:r>
              <a:rPr lang="en-US" dirty="0" smtClean="0"/>
              <a:t> </a:t>
            </a:r>
            <a:r>
              <a:rPr lang="en-US" dirty="0" err="1" smtClean="0"/>
              <a:t>precizată</a:t>
            </a:r>
            <a:r>
              <a:rPr lang="en-US" dirty="0" smtClean="0"/>
              <a:t> de </a:t>
            </a:r>
            <a:r>
              <a:rPr lang="en-US" dirty="0" err="1" smtClean="0"/>
              <a:t>tehnologia</a:t>
            </a:r>
            <a:r>
              <a:rPr lang="en-US" dirty="0" smtClean="0"/>
              <a:t> </a:t>
            </a:r>
            <a:r>
              <a:rPr lang="en-US" dirty="0" err="1" smtClean="0"/>
              <a:t>culinară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ro-RO" dirty="0" smtClean="0"/>
              <a:t>Atitudini</a:t>
            </a:r>
            <a:endParaRPr lang="en-US" dirty="0" smtClean="0"/>
          </a:p>
          <a:p>
            <a:r>
              <a:rPr lang="en-US" dirty="0" smtClean="0"/>
              <a:t>6.3.5. </a:t>
            </a:r>
            <a:r>
              <a:rPr lang="en-US" dirty="0" err="1" smtClean="0"/>
              <a:t>Respectarea</a:t>
            </a:r>
            <a:r>
              <a:rPr lang="en-US" dirty="0" smtClean="0"/>
              <a:t> </a:t>
            </a:r>
            <a:r>
              <a:rPr lang="en-US" dirty="0" err="1" smtClean="0"/>
              <a:t>principiilor</a:t>
            </a:r>
            <a:r>
              <a:rPr lang="en-US" dirty="0" smtClean="0"/>
              <a:t> </a:t>
            </a:r>
            <a:r>
              <a:rPr lang="en-US" dirty="0" err="1" smtClean="0"/>
              <a:t>dezvoltării</a:t>
            </a:r>
            <a:r>
              <a:rPr lang="en-US" dirty="0" smtClean="0"/>
              <a:t> </a:t>
            </a:r>
            <a:r>
              <a:rPr lang="en-US" dirty="0" err="1" smtClean="0"/>
              <a:t>durabile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efectuarea</a:t>
            </a:r>
            <a:r>
              <a:rPr lang="en-US" dirty="0" smtClean="0"/>
              <a:t> </a:t>
            </a:r>
            <a:r>
              <a:rPr lang="en-US" dirty="0" err="1" smtClean="0"/>
              <a:t>operațiilor</a:t>
            </a:r>
            <a:r>
              <a:rPr lang="en-US" dirty="0" smtClean="0"/>
              <a:t> de </a:t>
            </a:r>
            <a:r>
              <a:rPr lang="en-US" dirty="0" err="1" smtClean="0"/>
              <a:t>prelucrare</a:t>
            </a:r>
            <a:r>
              <a:rPr lang="en-US" dirty="0" smtClean="0"/>
              <a:t> </a:t>
            </a:r>
            <a:r>
              <a:rPr lang="en-US" dirty="0" err="1" smtClean="0"/>
              <a:t>primară</a:t>
            </a:r>
            <a:r>
              <a:rPr lang="en-US" dirty="0" smtClean="0"/>
              <a:t>, cu </a:t>
            </a:r>
            <a:r>
              <a:rPr lang="en-US" dirty="0" err="1" smtClean="0"/>
              <a:t>ustensile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echipamente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ordinea</a:t>
            </a:r>
            <a:r>
              <a:rPr lang="en-US" dirty="0" smtClean="0"/>
              <a:t> </a:t>
            </a:r>
            <a:r>
              <a:rPr lang="en-US" dirty="0" err="1" smtClean="0"/>
              <a:t>corespunzătoare</a:t>
            </a:r>
            <a:r>
              <a:rPr lang="en-US" dirty="0" smtClean="0"/>
              <a:t> </a:t>
            </a:r>
            <a:r>
              <a:rPr lang="en-US" dirty="0" err="1" smtClean="0"/>
              <a:t>precizată</a:t>
            </a:r>
            <a:r>
              <a:rPr lang="en-US" dirty="0" smtClean="0"/>
              <a:t> de </a:t>
            </a:r>
            <a:r>
              <a:rPr lang="en-US" dirty="0" err="1" smtClean="0"/>
              <a:t>tehnologia</a:t>
            </a:r>
            <a:r>
              <a:rPr lang="en-US" dirty="0" smtClean="0"/>
              <a:t> </a:t>
            </a:r>
            <a:r>
              <a:rPr lang="en-US" dirty="0" err="1" smtClean="0"/>
              <a:t>culinară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Obiectivele</a:t>
            </a:r>
            <a:r>
              <a:rPr lang="en-US" b="1" dirty="0" smtClean="0"/>
              <a:t> </a:t>
            </a:r>
            <a:r>
              <a:rPr lang="en-US" b="1" dirty="0" err="1" smtClean="0"/>
              <a:t>lecției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sfârșitul</a:t>
            </a:r>
            <a:r>
              <a:rPr lang="en-US" dirty="0" smtClean="0"/>
              <a:t> </a:t>
            </a:r>
            <a:r>
              <a:rPr lang="en-US" dirty="0" err="1" smtClean="0"/>
              <a:t>activităților</a:t>
            </a:r>
            <a:r>
              <a:rPr lang="en-US" dirty="0" smtClean="0"/>
              <a:t> de </a:t>
            </a:r>
            <a:r>
              <a:rPr lang="en-US" dirty="0" err="1" smtClean="0"/>
              <a:t>învățare</a:t>
            </a:r>
            <a:r>
              <a:rPr lang="en-US" dirty="0" smtClean="0"/>
              <a:t>, </a:t>
            </a:r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capabili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recunoască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denumească</a:t>
            </a:r>
            <a:r>
              <a:rPr lang="en-US" dirty="0" smtClean="0"/>
              <a:t> </a:t>
            </a:r>
            <a:r>
              <a:rPr lang="en-US" dirty="0" err="1" smtClean="0"/>
              <a:t>materiile</a:t>
            </a:r>
            <a:r>
              <a:rPr lang="en-US" dirty="0" smtClean="0"/>
              <a:t> prime </a:t>
            </a:r>
            <a:r>
              <a:rPr lang="en-US" dirty="0" err="1" smtClean="0"/>
              <a:t>vegetale</a:t>
            </a:r>
            <a:r>
              <a:rPr lang="en-US" dirty="0" smtClean="0"/>
              <a:t> - </a:t>
            </a:r>
            <a:r>
              <a:rPr lang="en-US" dirty="0" err="1" smtClean="0"/>
              <a:t>fructele</a:t>
            </a:r>
            <a:r>
              <a:rPr lang="en-US" dirty="0" smtClean="0"/>
              <a:t>;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clasifice</a:t>
            </a:r>
            <a:r>
              <a:rPr lang="en-US" dirty="0" smtClean="0"/>
              <a:t> </a:t>
            </a:r>
            <a:r>
              <a:rPr lang="en-US" dirty="0" err="1" smtClean="0"/>
              <a:t>fructele</a:t>
            </a:r>
            <a:r>
              <a:rPr lang="en-US" dirty="0" smtClean="0"/>
              <a:t> </a:t>
            </a:r>
            <a:r>
              <a:rPr lang="en-US" dirty="0" err="1" smtClean="0"/>
              <a:t>după</a:t>
            </a:r>
            <a:r>
              <a:rPr lang="en-US" dirty="0" smtClean="0"/>
              <a:t> </a:t>
            </a:r>
            <a:r>
              <a:rPr lang="en-US" dirty="0" err="1" smtClean="0"/>
              <a:t>structură</a:t>
            </a:r>
            <a:r>
              <a:rPr lang="en-US" dirty="0" smtClean="0"/>
              <a:t>, gust, </a:t>
            </a:r>
            <a:r>
              <a:rPr lang="en-US" dirty="0" err="1" smtClean="0"/>
              <a:t>aromă</a:t>
            </a:r>
            <a:r>
              <a:rPr lang="en-US" dirty="0" smtClean="0"/>
              <a:t>, </a:t>
            </a:r>
            <a:r>
              <a:rPr lang="en-US" dirty="0" err="1" smtClean="0"/>
              <a:t>conținut</a:t>
            </a:r>
            <a:r>
              <a:rPr lang="en-US" dirty="0" smtClean="0"/>
              <a:t> de </a:t>
            </a:r>
            <a:r>
              <a:rPr lang="en-US" dirty="0" err="1" smtClean="0"/>
              <a:t>substanțe</a:t>
            </a:r>
            <a:r>
              <a:rPr lang="en-US" dirty="0" smtClean="0"/>
              <a:t>  nutritive;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identifice</a:t>
            </a:r>
            <a:r>
              <a:rPr lang="en-US" dirty="0" smtClean="0"/>
              <a:t> </a:t>
            </a:r>
            <a:r>
              <a:rPr lang="en-US" dirty="0" err="1" smtClean="0"/>
              <a:t>rolul</a:t>
            </a:r>
            <a:r>
              <a:rPr lang="en-US" dirty="0" smtClean="0"/>
              <a:t> </a:t>
            </a:r>
            <a:r>
              <a:rPr lang="en-US" dirty="0" err="1" smtClean="0"/>
              <a:t>fructelor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organism;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enumere</a:t>
            </a:r>
            <a:r>
              <a:rPr lang="en-US" dirty="0" smtClean="0"/>
              <a:t> </a:t>
            </a:r>
            <a:r>
              <a:rPr lang="en-US" dirty="0" err="1" smtClean="0"/>
              <a:t>metodele</a:t>
            </a:r>
            <a:r>
              <a:rPr lang="en-US" dirty="0" smtClean="0"/>
              <a:t> de </a:t>
            </a:r>
            <a:r>
              <a:rPr lang="en-US" dirty="0" err="1" smtClean="0"/>
              <a:t>conservare</a:t>
            </a:r>
            <a:r>
              <a:rPr lang="en-US" dirty="0" smtClean="0"/>
              <a:t> a </a:t>
            </a:r>
            <a:r>
              <a:rPr lang="en-US" dirty="0" err="1" smtClean="0"/>
              <a:t>fructelor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clasifice</a:t>
            </a:r>
            <a:r>
              <a:rPr lang="en-US" dirty="0" smtClean="0"/>
              <a:t> </a:t>
            </a:r>
            <a:r>
              <a:rPr lang="en-US" dirty="0" err="1" smtClean="0"/>
              <a:t>produsele</a:t>
            </a:r>
            <a:r>
              <a:rPr lang="en-US" dirty="0" smtClean="0"/>
              <a:t> </a:t>
            </a:r>
            <a:r>
              <a:rPr lang="en-US" dirty="0" err="1" smtClean="0"/>
              <a:t>industrializate</a:t>
            </a:r>
            <a:r>
              <a:rPr lang="en-US" dirty="0" smtClean="0"/>
              <a:t> </a:t>
            </a:r>
            <a:r>
              <a:rPr lang="en-US" dirty="0" err="1" smtClean="0"/>
              <a:t>obținute</a:t>
            </a:r>
            <a:r>
              <a:rPr lang="en-US" dirty="0" smtClean="0"/>
              <a:t> din </a:t>
            </a:r>
            <a:r>
              <a:rPr lang="en-US" dirty="0" err="1" smtClean="0"/>
              <a:t>fructe</a:t>
            </a:r>
            <a:r>
              <a:rPr lang="en-US" dirty="0" smtClean="0"/>
              <a:t>;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precizeze</a:t>
            </a:r>
            <a:r>
              <a:rPr lang="en-US" dirty="0" smtClean="0"/>
              <a:t> </a:t>
            </a:r>
            <a:r>
              <a:rPr lang="en-US" dirty="0" err="1" smtClean="0"/>
              <a:t>utilizările</a:t>
            </a:r>
            <a:r>
              <a:rPr lang="en-US" dirty="0" smtClean="0"/>
              <a:t> </a:t>
            </a:r>
            <a:r>
              <a:rPr lang="en-US" dirty="0" err="1" smtClean="0"/>
              <a:t>fructelor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alimentație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9552538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405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Ce conțin fructele, din punct de vedere nutritiv?</a:t>
            </a:r>
            <a:endParaRPr lang="ro-RO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2" r="4709" b="11553"/>
          <a:stretch/>
        </p:blipFill>
        <p:spPr bwMode="auto">
          <a:xfrm>
            <a:off x="320142" y="1905000"/>
            <a:ext cx="882385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92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CLASIFICAREA FRUCTELOR </a:t>
            </a:r>
            <a:endParaRPr lang="ro-R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331035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01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1. Clasificarea fructelor după structură</a:t>
            </a:r>
            <a:r>
              <a:rPr lang="en-US" dirty="0" smtClean="0"/>
              <a:t>: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857529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787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1. Clasificarea fructelor după structură</a:t>
            </a:r>
            <a:endParaRPr lang="ro-R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4879"/>
          <a:stretch/>
        </p:blipFill>
        <p:spPr bwMode="auto">
          <a:xfrm>
            <a:off x="1371600" y="1219201"/>
            <a:ext cx="6096000" cy="558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69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2. Clasificarea fructelor după aromă și gust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7196925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65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</TotalTime>
  <Words>538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 Materii prime de origine vegetală - Fructele</vt:lpstr>
      <vt:lpstr>Unitatea URÎ6: Realizarea proceselor de bază în alimentație </vt:lpstr>
      <vt:lpstr>Obiectivele lecției. </vt:lpstr>
      <vt:lpstr> </vt:lpstr>
      <vt:lpstr>Ce conțin fructele, din punct de vedere nutritiv?</vt:lpstr>
      <vt:lpstr>CLASIFICAREA FRUCTELOR </vt:lpstr>
      <vt:lpstr>1. Clasificarea fructelor după structură:</vt:lpstr>
      <vt:lpstr>1. Clasificarea fructelor după structură</vt:lpstr>
      <vt:lpstr>2. Clasificarea fructelor după aromă și gust</vt:lpstr>
      <vt:lpstr>2. Clasificarea fructelor după aromă și gust</vt:lpstr>
      <vt:lpstr>3. Clasificarea fructelor după conținutul de substanțe nutritive</vt:lpstr>
      <vt:lpstr>Rolul fructelor în oragnism</vt:lpstr>
      <vt:lpstr>Produse din fructe</vt:lpstr>
      <vt:lpstr>Utilizări  ale  fructelor, ca materie primă pentru:</vt:lpstr>
      <vt:lpstr>Produse de patiserie</vt:lpstr>
      <vt:lpstr>Produse industrializate din fructe</vt:lpstr>
      <vt:lpstr>Preparate de felul II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FRUCTELE ȘI PRODUSLE DIN FRUCTE</dc:title>
  <dc:creator>LTS Bivolărie</dc:creator>
  <cp:lastModifiedBy>Windows User</cp:lastModifiedBy>
  <cp:revision>10</cp:revision>
  <dcterms:created xsi:type="dcterms:W3CDTF">2006-08-16T00:00:00Z</dcterms:created>
  <dcterms:modified xsi:type="dcterms:W3CDTF">2021-08-18T13:07:23Z</dcterms:modified>
</cp:coreProperties>
</file>